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65" r:id="rId2"/>
    <p:sldId id="375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8869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3105C37-F427-40C5-9112-7CC265ADB1CA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カンフーのシルエット</a:t>
            </a:r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id="{8FEDA26B-BF7A-2610-64E2-C764B84CF95D}"/>
              </a:ext>
            </a:extLst>
          </p:cNvPr>
          <p:cNvSpPr>
            <a:spLocks/>
          </p:cNvSpPr>
          <p:nvPr/>
        </p:nvSpPr>
        <p:spPr bwMode="auto">
          <a:xfrm>
            <a:off x="1208089" y="938213"/>
            <a:ext cx="1409808" cy="2490787"/>
          </a:xfrm>
          <a:custGeom>
            <a:avLst/>
            <a:gdLst>
              <a:gd name="T0" fmla="*/ 543 w 1119"/>
              <a:gd name="T1" fmla="*/ 213 h 1977"/>
              <a:gd name="T2" fmla="*/ 491 w 1119"/>
              <a:gd name="T3" fmla="*/ 286 h 1977"/>
              <a:gd name="T4" fmla="*/ 486 w 1119"/>
              <a:gd name="T5" fmla="*/ 425 h 1977"/>
              <a:gd name="T6" fmla="*/ 435 w 1119"/>
              <a:gd name="T7" fmla="*/ 439 h 1977"/>
              <a:gd name="T8" fmla="*/ 117 w 1119"/>
              <a:gd name="T9" fmla="*/ 213 h 1977"/>
              <a:gd name="T10" fmla="*/ 1 w 1119"/>
              <a:gd name="T11" fmla="*/ 291 h 1977"/>
              <a:gd name="T12" fmla="*/ 6 w 1119"/>
              <a:gd name="T13" fmla="*/ 357 h 1977"/>
              <a:gd name="T14" fmla="*/ 22 w 1119"/>
              <a:gd name="T15" fmla="*/ 347 h 1977"/>
              <a:gd name="T16" fmla="*/ 42 w 1119"/>
              <a:gd name="T17" fmla="*/ 342 h 1977"/>
              <a:gd name="T18" fmla="*/ 70 w 1119"/>
              <a:gd name="T19" fmla="*/ 300 h 1977"/>
              <a:gd name="T20" fmla="*/ 154 w 1119"/>
              <a:gd name="T21" fmla="*/ 411 h 1977"/>
              <a:gd name="T22" fmla="*/ 362 w 1119"/>
              <a:gd name="T23" fmla="*/ 546 h 1977"/>
              <a:gd name="T24" fmla="*/ 480 w 1119"/>
              <a:gd name="T25" fmla="*/ 853 h 1977"/>
              <a:gd name="T26" fmla="*/ 377 w 1119"/>
              <a:gd name="T27" fmla="*/ 841 h 1977"/>
              <a:gd name="T28" fmla="*/ 284 w 1119"/>
              <a:gd name="T29" fmla="*/ 815 h 1977"/>
              <a:gd name="T30" fmla="*/ 200 w 1119"/>
              <a:gd name="T31" fmla="*/ 878 h 1977"/>
              <a:gd name="T32" fmla="*/ 210 w 1119"/>
              <a:gd name="T33" fmla="*/ 965 h 1977"/>
              <a:gd name="T34" fmla="*/ 292 w 1119"/>
              <a:gd name="T35" fmla="*/ 1255 h 1977"/>
              <a:gd name="T36" fmla="*/ 328 w 1119"/>
              <a:gd name="T37" fmla="*/ 1287 h 1977"/>
              <a:gd name="T38" fmla="*/ 256 w 1119"/>
              <a:gd name="T39" fmla="*/ 1394 h 1977"/>
              <a:gd name="T40" fmla="*/ 219 w 1119"/>
              <a:gd name="T41" fmla="*/ 1442 h 1977"/>
              <a:gd name="T42" fmla="*/ 250 w 1119"/>
              <a:gd name="T43" fmla="*/ 1465 h 1977"/>
              <a:gd name="T44" fmla="*/ 348 w 1119"/>
              <a:gd name="T45" fmla="*/ 1416 h 1977"/>
              <a:gd name="T46" fmla="*/ 451 w 1119"/>
              <a:gd name="T47" fmla="*/ 1364 h 1977"/>
              <a:gd name="T48" fmla="*/ 414 w 1119"/>
              <a:gd name="T49" fmla="*/ 1287 h 1977"/>
              <a:gd name="T50" fmla="*/ 436 w 1119"/>
              <a:gd name="T51" fmla="*/ 1264 h 1977"/>
              <a:gd name="T52" fmla="*/ 409 w 1119"/>
              <a:gd name="T53" fmla="*/ 1103 h 1977"/>
              <a:gd name="T54" fmla="*/ 475 w 1119"/>
              <a:gd name="T55" fmla="*/ 1195 h 1977"/>
              <a:gd name="T56" fmla="*/ 506 w 1119"/>
              <a:gd name="T57" fmla="*/ 1226 h 1977"/>
              <a:gd name="T58" fmla="*/ 562 w 1119"/>
              <a:gd name="T59" fmla="*/ 1553 h 1977"/>
              <a:gd name="T60" fmla="*/ 572 w 1119"/>
              <a:gd name="T61" fmla="*/ 1696 h 1977"/>
              <a:gd name="T62" fmla="*/ 605 w 1119"/>
              <a:gd name="T63" fmla="*/ 1792 h 1977"/>
              <a:gd name="T64" fmla="*/ 557 w 1119"/>
              <a:gd name="T65" fmla="*/ 1954 h 1977"/>
              <a:gd name="T66" fmla="*/ 617 w 1119"/>
              <a:gd name="T67" fmla="*/ 1976 h 1977"/>
              <a:gd name="T68" fmla="*/ 681 w 1119"/>
              <a:gd name="T69" fmla="*/ 1951 h 1977"/>
              <a:gd name="T70" fmla="*/ 684 w 1119"/>
              <a:gd name="T71" fmla="*/ 1884 h 1977"/>
              <a:gd name="T72" fmla="*/ 705 w 1119"/>
              <a:gd name="T73" fmla="*/ 1813 h 1977"/>
              <a:gd name="T74" fmla="*/ 725 w 1119"/>
              <a:gd name="T75" fmla="*/ 1773 h 1977"/>
              <a:gd name="T76" fmla="*/ 723 w 1119"/>
              <a:gd name="T77" fmla="*/ 1571 h 1977"/>
              <a:gd name="T78" fmla="*/ 741 w 1119"/>
              <a:gd name="T79" fmla="*/ 1400 h 1977"/>
              <a:gd name="T80" fmla="*/ 786 w 1119"/>
              <a:gd name="T81" fmla="*/ 1292 h 1977"/>
              <a:gd name="T82" fmla="*/ 797 w 1119"/>
              <a:gd name="T83" fmla="*/ 1117 h 1977"/>
              <a:gd name="T84" fmla="*/ 864 w 1119"/>
              <a:gd name="T85" fmla="*/ 572 h 1977"/>
              <a:gd name="T86" fmla="*/ 925 w 1119"/>
              <a:gd name="T87" fmla="*/ 373 h 1977"/>
              <a:gd name="T88" fmla="*/ 995 w 1119"/>
              <a:gd name="T89" fmla="*/ 161 h 1977"/>
              <a:gd name="T90" fmla="*/ 1030 w 1119"/>
              <a:gd name="T91" fmla="*/ 127 h 1977"/>
              <a:gd name="T92" fmla="*/ 1044 w 1119"/>
              <a:gd name="T93" fmla="*/ 115 h 1977"/>
              <a:gd name="T94" fmla="*/ 1073 w 1119"/>
              <a:gd name="T95" fmla="*/ 127 h 1977"/>
              <a:gd name="T96" fmla="*/ 1096 w 1119"/>
              <a:gd name="T97" fmla="*/ 125 h 1977"/>
              <a:gd name="T98" fmla="*/ 1115 w 1119"/>
              <a:gd name="T99" fmla="*/ 112 h 1977"/>
              <a:gd name="T100" fmla="*/ 1101 w 1119"/>
              <a:gd name="T101" fmla="*/ 93 h 1977"/>
              <a:gd name="T102" fmla="*/ 1036 w 1119"/>
              <a:gd name="T103" fmla="*/ 20 h 1977"/>
              <a:gd name="T104" fmla="*/ 985 w 1119"/>
              <a:gd name="T105" fmla="*/ 0 h 1977"/>
              <a:gd name="T106" fmla="*/ 924 w 1119"/>
              <a:gd name="T107" fmla="*/ 20 h 1977"/>
              <a:gd name="T108" fmla="*/ 918 w 1119"/>
              <a:gd name="T109" fmla="*/ 51 h 1977"/>
              <a:gd name="T110" fmla="*/ 848 w 1119"/>
              <a:gd name="T111" fmla="*/ 158 h 1977"/>
              <a:gd name="T112" fmla="*/ 775 w 1119"/>
              <a:gd name="T113" fmla="*/ 352 h 1977"/>
              <a:gd name="T114" fmla="*/ 700 w 1119"/>
              <a:gd name="T115" fmla="*/ 439 h 1977"/>
              <a:gd name="T116" fmla="*/ 701 w 1119"/>
              <a:gd name="T117" fmla="*/ 403 h 1977"/>
              <a:gd name="T118" fmla="*/ 715 w 1119"/>
              <a:gd name="T119" fmla="*/ 337 h 1977"/>
              <a:gd name="T120" fmla="*/ 661 w 1119"/>
              <a:gd name="T121" fmla="*/ 230 h 19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19" h="1977">
                <a:moveTo>
                  <a:pt x="623" y="230"/>
                </a:moveTo>
                <a:lnTo>
                  <a:pt x="623" y="230"/>
                </a:lnTo>
                <a:lnTo>
                  <a:pt x="593" y="219"/>
                </a:lnTo>
                <a:lnTo>
                  <a:pt x="571" y="212"/>
                </a:lnTo>
                <a:lnTo>
                  <a:pt x="557" y="209"/>
                </a:lnTo>
                <a:lnTo>
                  <a:pt x="557" y="209"/>
                </a:lnTo>
                <a:lnTo>
                  <a:pt x="552" y="210"/>
                </a:lnTo>
                <a:lnTo>
                  <a:pt x="543" y="213"/>
                </a:lnTo>
                <a:lnTo>
                  <a:pt x="521" y="222"/>
                </a:lnTo>
                <a:lnTo>
                  <a:pt x="491" y="235"/>
                </a:lnTo>
                <a:lnTo>
                  <a:pt x="486" y="245"/>
                </a:lnTo>
                <a:lnTo>
                  <a:pt x="486" y="260"/>
                </a:lnTo>
                <a:lnTo>
                  <a:pt x="486" y="260"/>
                </a:lnTo>
                <a:lnTo>
                  <a:pt x="488" y="272"/>
                </a:lnTo>
                <a:lnTo>
                  <a:pt x="491" y="286"/>
                </a:lnTo>
                <a:lnTo>
                  <a:pt x="491" y="286"/>
                </a:lnTo>
                <a:lnTo>
                  <a:pt x="489" y="298"/>
                </a:lnTo>
                <a:lnTo>
                  <a:pt x="483" y="323"/>
                </a:lnTo>
                <a:lnTo>
                  <a:pt x="478" y="348"/>
                </a:lnTo>
                <a:lnTo>
                  <a:pt x="475" y="362"/>
                </a:lnTo>
                <a:lnTo>
                  <a:pt x="475" y="393"/>
                </a:lnTo>
                <a:lnTo>
                  <a:pt x="475" y="393"/>
                </a:lnTo>
                <a:lnTo>
                  <a:pt x="479" y="405"/>
                </a:lnTo>
                <a:lnTo>
                  <a:pt x="486" y="425"/>
                </a:lnTo>
                <a:lnTo>
                  <a:pt x="496" y="454"/>
                </a:lnTo>
                <a:lnTo>
                  <a:pt x="496" y="454"/>
                </a:lnTo>
                <a:lnTo>
                  <a:pt x="488" y="453"/>
                </a:lnTo>
                <a:lnTo>
                  <a:pt x="470" y="450"/>
                </a:lnTo>
                <a:lnTo>
                  <a:pt x="450" y="447"/>
                </a:lnTo>
                <a:lnTo>
                  <a:pt x="441" y="443"/>
                </a:lnTo>
                <a:lnTo>
                  <a:pt x="435" y="439"/>
                </a:lnTo>
                <a:lnTo>
                  <a:pt x="435" y="439"/>
                </a:lnTo>
                <a:lnTo>
                  <a:pt x="339" y="360"/>
                </a:lnTo>
                <a:lnTo>
                  <a:pt x="226" y="265"/>
                </a:lnTo>
                <a:lnTo>
                  <a:pt x="226" y="265"/>
                </a:lnTo>
                <a:lnTo>
                  <a:pt x="210" y="254"/>
                </a:lnTo>
                <a:lnTo>
                  <a:pt x="191" y="244"/>
                </a:lnTo>
                <a:lnTo>
                  <a:pt x="171" y="235"/>
                </a:lnTo>
                <a:lnTo>
                  <a:pt x="150" y="226"/>
                </a:lnTo>
                <a:lnTo>
                  <a:pt x="117" y="213"/>
                </a:lnTo>
                <a:lnTo>
                  <a:pt x="103" y="209"/>
                </a:lnTo>
                <a:lnTo>
                  <a:pt x="98" y="214"/>
                </a:lnTo>
                <a:lnTo>
                  <a:pt x="32" y="240"/>
                </a:lnTo>
                <a:lnTo>
                  <a:pt x="11" y="265"/>
                </a:lnTo>
                <a:lnTo>
                  <a:pt x="11" y="265"/>
                </a:lnTo>
                <a:lnTo>
                  <a:pt x="6" y="274"/>
                </a:lnTo>
                <a:lnTo>
                  <a:pt x="3" y="283"/>
                </a:lnTo>
                <a:lnTo>
                  <a:pt x="1" y="291"/>
                </a:lnTo>
                <a:lnTo>
                  <a:pt x="1" y="291"/>
                </a:lnTo>
                <a:lnTo>
                  <a:pt x="1" y="305"/>
                </a:lnTo>
                <a:lnTo>
                  <a:pt x="0" y="328"/>
                </a:lnTo>
                <a:lnTo>
                  <a:pt x="0" y="339"/>
                </a:lnTo>
                <a:lnTo>
                  <a:pt x="1" y="348"/>
                </a:lnTo>
                <a:lnTo>
                  <a:pt x="4" y="355"/>
                </a:lnTo>
                <a:lnTo>
                  <a:pt x="5" y="357"/>
                </a:lnTo>
                <a:lnTo>
                  <a:pt x="6" y="357"/>
                </a:lnTo>
                <a:lnTo>
                  <a:pt x="6" y="357"/>
                </a:lnTo>
                <a:lnTo>
                  <a:pt x="9" y="356"/>
                </a:lnTo>
                <a:lnTo>
                  <a:pt x="11" y="355"/>
                </a:lnTo>
                <a:lnTo>
                  <a:pt x="13" y="350"/>
                </a:lnTo>
                <a:lnTo>
                  <a:pt x="13" y="347"/>
                </a:lnTo>
                <a:lnTo>
                  <a:pt x="15" y="346"/>
                </a:lnTo>
                <a:lnTo>
                  <a:pt x="18" y="346"/>
                </a:lnTo>
                <a:lnTo>
                  <a:pt x="22" y="347"/>
                </a:lnTo>
                <a:lnTo>
                  <a:pt x="22" y="347"/>
                </a:lnTo>
                <a:lnTo>
                  <a:pt x="29" y="350"/>
                </a:lnTo>
                <a:lnTo>
                  <a:pt x="31" y="348"/>
                </a:lnTo>
                <a:lnTo>
                  <a:pt x="32" y="348"/>
                </a:lnTo>
                <a:lnTo>
                  <a:pt x="36" y="344"/>
                </a:lnTo>
                <a:lnTo>
                  <a:pt x="38" y="343"/>
                </a:lnTo>
                <a:lnTo>
                  <a:pt x="42" y="342"/>
                </a:lnTo>
                <a:lnTo>
                  <a:pt x="42" y="342"/>
                </a:lnTo>
                <a:lnTo>
                  <a:pt x="47" y="339"/>
                </a:lnTo>
                <a:lnTo>
                  <a:pt x="51" y="336"/>
                </a:lnTo>
                <a:lnTo>
                  <a:pt x="54" y="329"/>
                </a:lnTo>
                <a:lnTo>
                  <a:pt x="57" y="323"/>
                </a:lnTo>
                <a:lnTo>
                  <a:pt x="61" y="311"/>
                </a:lnTo>
                <a:lnTo>
                  <a:pt x="62" y="306"/>
                </a:lnTo>
                <a:lnTo>
                  <a:pt x="62" y="306"/>
                </a:lnTo>
                <a:lnTo>
                  <a:pt x="70" y="300"/>
                </a:lnTo>
                <a:lnTo>
                  <a:pt x="76" y="296"/>
                </a:lnTo>
                <a:lnTo>
                  <a:pt x="78" y="296"/>
                </a:lnTo>
                <a:lnTo>
                  <a:pt x="78" y="296"/>
                </a:lnTo>
                <a:lnTo>
                  <a:pt x="78" y="296"/>
                </a:lnTo>
                <a:lnTo>
                  <a:pt x="73" y="328"/>
                </a:lnTo>
                <a:lnTo>
                  <a:pt x="68" y="357"/>
                </a:lnTo>
                <a:lnTo>
                  <a:pt x="68" y="357"/>
                </a:lnTo>
                <a:lnTo>
                  <a:pt x="154" y="411"/>
                </a:lnTo>
                <a:lnTo>
                  <a:pt x="226" y="454"/>
                </a:lnTo>
                <a:lnTo>
                  <a:pt x="256" y="472"/>
                </a:lnTo>
                <a:lnTo>
                  <a:pt x="282" y="485"/>
                </a:lnTo>
                <a:lnTo>
                  <a:pt x="282" y="485"/>
                </a:lnTo>
                <a:lnTo>
                  <a:pt x="293" y="491"/>
                </a:lnTo>
                <a:lnTo>
                  <a:pt x="305" y="499"/>
                </a:lnTo>
                <a:lnTo>
                  <a:pt x="333" y="521"/>
                </a:lnTo>
                <a:lnTo>
                  <a:pt x="362" y="546"/>
                </a:lnTo>
                <a:lnTo>
                  <a:pt x="391" y="573"/>
                </a:lnTo>
                <a:lnTo>
                  <a:pt x="440" y="622"/>
                </a:lnTo>
                <a:lnTo>
                  <a:pt x="460" y="643"/>
                </a:lnTo>
                <a:lnTo>
                  <a:pt x="460" y="643"/>
                </a:lnTo>
                <a:lnTo>
                  <a:pt x="469" y="744"/>
                </a:lnTo>
                <a:lnTo>
                  <a:pt x="477" y="816"/>
                </a:lnTo>
                <a:lnTo>
                  <a:pt x="480" y="853"/>
                </a:lnTo>
                <a:lnTo>
                  <a:pt x="480" y="853"/>
                </a:lnTo>
                <a:lnTo>
                  <a:pt x="486" y="880"/>
                </a:lnTo>
                <a:lnTo>
                  <a:pt x="487" y="894"/>
                </a:lnTo>
                <a:lnTo>
                  <a:pt x="487" y="898"/>
                </a:lnTo>
                <a:lnTo>
                  <a:pt x="486" y="899"/>
                </a:lnTo>
                <a:lnTo>
                  <a:pt x="486" y="899"/>
                </a:lnTo>
                <a:lnTo>
                  <a:pt x="461" y="886"/>
                </a:lnTo>
                <a:lnTo>
                  <a:pt x="408" y="857"/>
                </a:lnTo>
                <a:lnTo>
                  <a:pt x="377" y="841"/>
                </a:lnTo>
                <a:lnTo>
                  <a:pt x="349" y="827"/>
                </a:lnTo>
                <a:lnTo>
                  <a:pt x="325" y="817"/>
                </a:lnTo>
                <a:lnTo>
                  <a:pt x="315" y="813"/>
                </a:lnTo>
                <a:lnTo>
                  <a:pt x="307" y="812"/>
                </a:lnTo>
                <a:lnTo>
                  <a:pt x="307" y="812"/>
                </a:lnTo>
                <a:lnTo>
                  <a:pt x="301" y="812"/>
                </a:lnTo>
                <a:lnTo>
                  <a:pt x="293" y="813"/>
                </a:lnTo>
                <a:lnTo>
                  <a:pt x="284" y="815"/>
                </a:lnTo>
                <a:lnTo>
                  <a:pt x="277" y="818"/>
                </a:lnTo>
                <a:lnTo>
                  <a:pt x="259" y="826"/>
                </a:lnTo>
                <a:lnTo>
                  <a:pt x="242" y="836"/>
                </a:lnTo>
                <a:lnTo>
                  <a:pt x="226" y="848"/>
                </a:lnTo>
                <a:lnTo>
                  <a:pt x="213" y="859"/>
                </a:lnTo>
                <a:lnTo>
                  <a:pt x="204" y="869"/>
                </a:lnTo>
                <a:lnTo>
                  <a:pt x="201" y="875"/>
                </a:lnTo>
                <a:lnTo>
                  <a:pt x="200" y="878"/>
                </a:lnTo>
                <a:lnTo>
                  <a:pt x="200" y="878"/>
                </a:lnTo>
                <a:lnTo>
                  <a:pt x="200" y="887"/>
                </a:lnTo>
                <a:lnTo>
                  <a:pt x="201" y="900"/>
                </a:lnTo>
                <a:lnTo>
                  <a:pt x="205" y="928"/>
                </a:lnTo>
                <a:lnTo>
                  <a:pt x="209" y="952"/>
                </a:lnTo>
                <a:lnTo>
                  <a:pt x="210" y="961"/>
                </a:lnTo>
                <a:lnTo>
                  <a:pt x="210" y="965"/>
                </a:lnTo>
                <a:lnTo>
                  <a:pt x="210" y="965"/>
                </a:lnTo>
                <a:lnTo>
                  <a:pt x="212" y="977"/>
                </a:lnTo>
                <a:lnTo>
                  <a:pt x="219" y="1005"/>
                </a:lnTo>
                <a:lnTo>
                  <a:pt x="241" y="1092"/>
                </a:lnTo>
                <a:lnTo>
                  <a:pt x="265" y="1182"/>
                </a:lnTo>
                <a:lnTo>
                  <a:pt x="275" y="1217"/>
                </a:lnTo>
                <a:lnTo>
                  <a:pt x="282" y="1236"/>
                </a:lnTo>
                <a:lnTo>
                  <a:pt x="282" y="1236"/>
                </a:lnTo>
                <a:lnTo>
                  <a:pt x="292" y="1255"/>
                </a:lnTo>
                <a:lnTo>
                  <a:pt x="302" y="1273"/>
                </a:lnTo>
                <a:lnTo>
                  <a:pt x="311" y="1285"/>
                </a:lnTo>
                <a:lnTo>
                  <a:pt x="315" y="1287"/>
                </a:lnTo>
                <a:lnTo>
                  <a:pt x="317" y="1287"/>
                </a:lnTo>
                <a:lnTo>
                  <a:pt x="317" y="1287"/>
                </a:lnTo>
                <a:lnTo>
                  <a:pt x="321" y="1286"/>
                </a:lnTo>
                <a:lnTo>
                  <a:pt x="325" y="1286"/>
                </a:lnTo>
                <a:lnTo>
                  <a:pt x="328" y="1287"/>
                </a:lnTo>
                <a:lnTo>
                  <a:pt x="322" y="1318"/>
                </a:lnTo>
                <a:lnTo>
                  <a:pt x="302" y="1338"/>
                </a:lnTo>
                <a:lnTo>
                  <a:pt x="302" y="1338"/>
                </a:lnTo>
                <a:lnTo>
                  <a:pt x="294" y="1348"/>
                </a:lnTo>
                <a:lnTo>
                  <a:pt x="283" y="1365"/>
                </a:lnTo>
                <a:lnTo>
                  <a:pt x="269" y="1383"/>
                </a:lnTo>
                <a:lnTo>
                  <a:pt x="263" y="1389"/>
                </a:lnTo>
                <a:lnTo>
                  <a:pt x="256" y="1394"/>
                </a:lnTo>
                <a:lnTo>
                  <a:pt x="256" y="1394"/>
                </a:lnTo>
                <a:lnTo>
                  <a:pt x="242" y="1405"/>
                </a:lnTo>
                <a:lnTo>
                  <a:pt x="235" y="1410"/>
                </a:lnTo>
                <a:lnTo>
                  <a:pt x="228" y="1417"/>
                </a:lnTo>
                <a:lnTo>
                  <a:pt x="222" y="1424"/>
                </a:lnTo>
                <a:lnTo>
                  <a:pt x="219" y="1432"/>
                </a:lnTo>
                <a:lnTo>
                  <a:pt x="218" y="1439"/>
                </a:lnTo>
                <a:lnTo>
                  <a:pt x="219" y="1442"/>
                </a:lnTo>
                <a:lnTo>
                  <a:pt x="220" y="1446"/>
                </a:lnTo>
                <a:lnTo>
                  <a:pt x="220" y="1446"/>
                </a:lnTo>
                <a:lnTo>
                  <a:pt x="224" y="1452"/>
                </a:lnTo>
                <a:lnTo>
                  <a:pt x="229" y="1457"/>
                </a:lnTo>
                <a:lnTo>
                  <a:pt x="235" y="1461"/>
                </a:lnTo>
                <a:lnTo>
                  <a:pt x="240" y="1462"/>
                </a:lnTo>
                <a:lnTo>
                  <a:pt x="245" y="1465"/>
                </a:lnTo>
                <a:lnTo>
                  <a:pt x="250" y="1465"/>
                </a:lnTo>
                <a:lnTo>
                  <a:pt x="255" y="1463"/>
                </a:lnTo>
                <a:lnTo>
                  <a:pt x="261" y="1461"/>
                </a:lnTo>
                <a:lnTo>
                  <a:pt x="261" y="1461"/>
                </a:lnTo>
                <a:lnTo>
                  <a:pt x="291" y="1448"/>
                </a:lnTo>
                <a:lnTo>
                  <a:pt x="310" y="1439"/>
                </a:lnTo>
                <a:lnTo>
                  <a:pt x="333" y="1425"/>
                </a:lnTo>
                <a:lnTo>
                  <a:pt x="333" y="1425"/>
                </a:lnTo>
                <a:lnTo>
                  <a:pt x="348" y="1416"/>
                </a:lnTo>
                <a:lnTo>
                  <a:pt x="365" y="1409"/>
                </a:lnTo>
                <a:lnTo>
                  <a:pt x="401" y="1393"/>
                </a:lnTo>
                <a:lnTo>
                  <a:pt x="433" y="1380"/>
                </a:lnTo>
                <a:lnTo>
                  <a:pt x="445" y="1374"/>
                </a:lnTo>
                <a:lnTo>
                  <a:pt x="447" y="1371"/>
                </a:lnTo>
                <a:lnTo>
                  <a:pt x="450" y="1369"/>
                </a:lnTo>
                <a:lnTo>
                  <a:pt x="450" y="1369"/>
                </a:lnTo>
                <a:lnTo>
                  <a:pt x="451" y="1364"/>
                </a:lnTo>
                <a:lnTo>
                  <a:pt x="452" y="1359"/>
                </a:lnTo>
                <a:lnTo>
                  <a:pt x="452" y="1346"/>
                </a:lnTo>
                <a:lnTo>
                  <a:pt x="449" y="1333"/>
                </a:lnTo>
                <a:lnTo>
                  <a:pt x="445" y="1323"/>
                </a:lnTo>
                <a:lnTo>
                  <a:pt x="445" y="1323"/>
                </a:lnTo>
                <a:lnTo>
                  <a:pt x="437" y="1311"/>
                </a:lnTo>
                <a:lnTo>
                  <a:pt x="427" y="1300"/>
                </a:lnTo>
                <a:lnTo>
                  <a:pt x="414" y="1287"/>
                </a:lnTo>
                <a:lnTo>
                  <a:pt x="414" y="1287"/>
                </a:lnTo>
                <a:lnTo>
                  <a:pt x="421" y="1281"/>
                </a:lnTo>
                <a:lnTo>
                  <a:pt x="426" y="1277"/>
                </a:lnTo>
                <a:lnTo>
                  <a:pt x="430" y="1272"/>
                </a:lnTo>
                <a:lnTo>
                  <a:pt x="430" y="1272"/>
                </a:lnTo>
                <a:lnTo>
                  <a:pt x="432" y="1269"/>
                </a:lnTo>
                <a:lnTo>
                  <a:pt x="436" y="1267"/>
                </a:lnTo>
                <a:lnTo>
                  <a:pt x="436" y="1264"/>
                </a:lnTo>
                <a:lnTo>
                  <a:pt x="437" y="1262"/>
                </a:lnTo>
                <a:lnTo>
                  <a:pt x="436" y="1258"/>
                </a:lnTo>
                <a:lnTo>
                  <a:pt x="435" y="1251"/>
                </a:lnTo>
                <a:lnTo>
                  <a:pt x="435" y="1251"/>
                </a:lnTo>
                <a:lnTo>
                  <a:pt x="432" y="1240"/>
                </a:lnTo>
                <a:lnTo>
                  <a:pt x="428" y="1221"/>
                </a:lnTo>
                <a:lnTo>
                  <a:pt x="419" y="1171"/>
                </a:lnTo>
                <a:lnTo>
                  <a:pt x="409" y="1103"/>
                </a:lnTo>
                <a:lnTo>
                  <a:pt x="409" y="1103"/>
                </a:lnTo>
                <a:lnTo>
                  <a:pt x="417" y="1116"/>
                </a:lnTo>
                <a:lnTo>
                  <a:pt x="435" y="1145"/>
                </a:lnTo>
                <a:lnTo>
                  <a:pt x="445" y="1162"/>
                </a:lnTo>
                <a:lnTo>
                  <a:pt x="456" y="1176"/>
                </a:lnTo>
                <a:lnTo>
                  <a:pt x="466" y="1189"/>
                </a:lnTo>
                <a:lnTo>
                  <a:pt x="472" y="1193"/>
                </a:lnTo>
                <a:lnTo>
                  <a:pt x="475" y="1195"/>
                </a:lnTo>
                <a:lnTo>
                  <a:pt x="475" y="1195"/>
                </a:lnTo>
                <a:lnTo>
                  <a:pt x="483" y="1199"/>
                </a:lnTo>
                <a:lnTo>
                  <a:pt x="489" y="1204"/>
                </a:lnTo>
                <a:lnTo>
                  <a:pt x="500" y="1214"/>
                </a:lnTo>
                <a:lnTo>
                  <a:pt x="505" y="1222"/>
                </a:lnTo>
                <a:lnTo>
                  <a:pt x="506" y="1225"/>
                </a:lnTo>
                <a:lnTo>
                  <a:pt x="506" y="1226"/>
                </a:lnTo>
                <a:lnTo>
                  <a:pt x="506" y="1226"/>
                </a:lnTo>
                <a:lnTo>
                  <a:pt x="507" y="1240"/>
                </a:lnTo>
                <a:lnTo>
                  <a:pt x="512" y="1274"/>
                </a:lnTo>
                <a:lnTo>
                  <a:pt x="530" y="1382"/>
                </a:lnTo>
                <a:lnTo>
                  <a:pt x="557" y="1543"/>
                </a:lnTo>
                <a:lnTo>
                  <a:pt x="557" y="1543"/>
                </a:lnTo>
                <a:lnTo>
                  <a:pt x="558" y="1545"/>
                </a:lnTo>
                <a:lnTo>
                  <a:pt x="560" y="1548"/>
                </a:lnTo>
                <a:lnTo>
                  <a:pt x="562" y="1553"/>
                </a:lnTo>
                <a:lnTo>
                  <a:pt x="563" y="1557"/>
                </a:lnTo>
                <a:lnTo>
                  <a:pt x="565" y="1563"/>
                </a:lnTo>
                <a:lnTo>
                  <a:pt x="566" y="1572"/>
                </a:lnTo>
                <a:lnTo>
                  <a:pt x="567" y="1584"/>
                </a:lnTo>
                <a:lnTo>
                  <a:pt x="567" y="1584"/>
                </a:lnTo>
                <a:lnTo>
                  <a:pt x="568" y="1642"/>
                </a:lnTo>
                <a:lnTo>
                  <a:pt x="570" y="1670"/>
                </a:lnTo>
                <a:lnTo>
                  <a:pt x="572" y="1696"/>
                </a:lnTo>
                <a:lnTo>
                  <a:pt x="572" y="1696"/>
                </a:lnTo>
                <a:lnTo>
                  <a:pt x="576" y="1719"/>
                </a:lnTo>
                <a:lnTo>
                  <a:pt x="582" y="1742"/>
                </a:lnTo>
                <a:lnTo>
                  <a:pt x="588" y="1760"/>
                </a:lnTo>
                <a:lnTo>
                  <a:pt x="593" y="1773"/>
                </a:lnTo>
                <a:lnTo>
                  <a:pt x="593" y="1773"/>
                </a:lnTo>
                <a:lnTo>
                  <a:pt x="598" y="1783"/>
                </a:lnTo>
                <a:lnTo>
                  <a:pt x="605" y="1792"/>
                </a:lnTo>
                <a:lnTo>
                  <a:pt x="613" y="1803"/>
                </a:lnTo>
                <a:lnTo>
                  <a:pt x="613" y="1803"/>
                </a:lnTo>
                <a:lnTo>
                  <a:pt x="588" y="1875"/>
                </a:lnTo>
                <a:lnTo>
                  <a:pt x="588" y="1875"/>
                </a:lnTo>
                <a:lnTo>
                  <a:pt x="577" y="1898"/>
                </a:lnTo>
                <a:lnTo>
                  <a:pt x="566" y="1927"/>
                </a:lnTo>
                <a:lnTo>
                  <a:pt x="561" y="1941"/>
                </a:lnTo>
                <a:lnTo>
                  <a:pt x="557" y="1954"/>
                </a:lnTo>
                <a:lnTo>
                  <a:pt x="557" y="1959"/>
                </a:lnTo>
                <a:lnTo>
                  <a:pt x="558" y="1963"/>
                </a:lnTo>
                <a:lnTo>
                  <a:pt x="560" y="1965"/>
                </a:lnTo>
                <a:lnTo>
                  <a:pt x="562" y="1967"/>
                </a:lnTo>
                <a:lnTo>
                  <a:pt x="562" y="1967"/>
                </a:lnTo>
                <a:lnTo>
                  <a:pt x="584" y="1972"/>
                </a:lnTo>
                <a:lnTo>
                  <a:pt x="600" y="1974"/>
                </a:lnTo>
                <a:lnTo>
                  <a:pt x="617" y="1976"/>
                </a:lnTo>
                <a:lnTo>
                  <a:pt x="633" y="1977"/>
                </a:lnTo>
                <a:lnTo>
                  <a:pt x="650" y="1974"/>
                </a:lnTo>
                <a:lnTo>
                  <a:pt x="658" y="1973"/>
                </a:lnTo>
                <a:lnTo>
                  <a:pt x="664" y="1971"/>
                </a:lnTo>
                <a:lnTo>
                  <a:pt x="669" y="1967"/>
                </a:lnTo>
                <a:lnTo>
                  <a:pt x="674" y="1962"/>
                </a:lnTo>
                <a:lnTo>
                  <a:pt x="674" y="1962"/>
                </a:lnTo>
                <a:lnTo>
                  <a:pt x="681" y="1951"/>
                </a:lnTo>
                <a:lnTo>
                  <a:pt x="686" y="1940"/>
                </a:lnTo>
                <a:lnTo>
                  <a:pt x="688" y="1930"/>
                </a:lnTo>
                <a:lnTo>
                  <a:pt x="688" y="1919"/>
                </a:lnTo>
                <a:lnTo>
                  <a:pt x="688" y="1909"/>
                </a:lnTo>
                <a:lnTo>
                  <a:pt x="687" y="1902"/>
                </a:lnTo>
                <a:lnTo>
                  <a:pt x="684" y="1890"/>
                </a:lnTo>
                <a:lnTo>
                  <a:pt x="684" y="1890"/>
                </a:lnTo>
                <a:lnTo>
                  <a:pt x="684" y="1884"/>
                </a:lnTo>
                <a:lnTo>
                  <a:pt x="684" y="1875"/>
                </a:lnTo>
                <a:lnTo>
                  <a:pt x="686" y="1850"/>
                </a:lnTo>
                <a:lnTo>
                  <a:pt x="690" y="1819"/>
                </a:lnTo>
                <a:lnTo>
                  <a:pt x="690" y="1819"/>
                </a:lnTo>
                <a:lnTo>
                  <a:pt x="695" y="1817"/>
                </a:lnTo>
                <a:lnTo>
                  <a:pt x="700" y="1816"/>
                </a:lnTo>
                <a:lnTo>
                  <a:pt x="705" y="1813"/>
                </a:lnTo>
                <a:lnTo>
                  <a:pt x="705" y="1813"/>
                </a:lnTo>
                <a:lnTo>
                  <a:pt x="710" y="1811"/>
                </a:lnTo>
                <a:lnTo>
                  <a:pt x="714" y="1808"/>
                </a:lnTo>
                <a:lnTo>
                  <a:pt x="716" y="1806"/>
                </a:lnTo>
                <a:lnTo>
                  <a:pt x="719" y="1802"/>
                </a:lnTo>
                <a:lnTo>
                  <a:pt x="721" y="1796"/>
                </a:lnTo>
                <a:lnTo>
                  <a:pt x="723" y="1785"/>
                </a:lnTo>
                <a:lnTo>
                  <a:pt x="725" y="1773"/>
                </a:lnTo>
                <a:lnTo>
                  <a:pt x="725" y="1773"/>
                </a:lnTo>
                <a:lnTo>
                  <a:pt x="728" y="1744"/>
                </a:lnTo>
                <a:lnTo>
                  <a:pt x="730" y="1719"/>
                </a:lnTo>
                <a:lnTo>
                  <a:pt x="730" y="1693"/>
                </a:lnTo>
                <a:lnTo>
                  <a:pt x="730" y="1665"/>
                </a:lnTo>
                <a:lnTo>
                  <a:pt x="730" y="1665"/>
                </a:lnTo>
                <a:lnTo>
                  <a:pt x="728" y="1633"/>
                </a:lnTo>
                <a:lnTo>
                  <a:pt x="725" y="1601"/>
                </a:lnTo>
                <a:lnTo>
                  <a:pt x="723" y="1571"/>
                </a:lnTo>
                <a:lnTo>
                  <a:pt x="720" y="1543"/>
                </a:lnTo>
                <a:lnTo>
                  <a:pt x="720" y="1543"/>
                </a:lnTo>
                <a:lnTo>
                  <a:pt x="721" y="1511"/>
                </a:lnTo>
                <a:lnTo>
                  <a:pt x="725" y="1471"/>
                </a:lnTo>
                <a:lnTo>
                  <a:pt x="728" y="1451"/>
                </a:lnTo>
                <a:lnTo>
                  <a:pt x="732" y="1432"/>
                </a:lnTo>
                <a:lnTo>
                  <a:pt x="735" y="1414"/>
                </a:lnTo>
                <a:lnTo>
                  <a:pt x="741" y="1400"/>
                </a:lnTo>
                <a:lnTo>
                  <a:pt x="741" y="1400"/>
                </a:lnTo>
                <a:lnTo>
                  <a:pt x="746" y="1388"/>
                </a:lnTo>
                <a:lnTo>
                  <a:pt x="751" y="1380"/>
                </a:lnTo>
                <a:lnTo>
                  <a:pt x="760" y="1363"/>
                </a:lnTo>
                <a:lnTo>
                  <a:pt x="765" y="1352"/>
                </a:lnTo>
                <a:lnTo>
                  <a:pt x="771" y="1338"/>
                </a:lnTo>
                <a:lnTo>
                  <a:pt x="777" y="1318"/>
                </a:lnTo>
                <a:lnTo>
                  <a:pt x="786" y="1292"/>
                </a:lnTo>
                <a:lnTo>
                  <a:pt x="786" y="1292"/>
                </a:lnTo>
                <a:lnTo>
                  <a:pt x="790" y="1277"/>
                </a:lnTo>
                <a:lnTo>
                  <a:pt x="794" y="1260"/>
                </a:lnTo>
                <a:lnTo>
                  <a:pt x="795" y="1242"/>
                </a:lnTo>
                <a:lnTo>
                  <a:pt x="798" y="1223"/>
                </a:lnTo>
                <a:lnTo>
                  <a:pt x="799" y="1186"/>
                </a:lnTo>
                <a:lnTo>
                  <a:pt x="798" y="1150"/>
                </a:lnTo>
                <a:lnTo>
                  <a:pt x="797" y="1117"/>
                </a:lnTo>
                <a:lnTo>
                  <a:pt x="794" y="1092"/>
                </a:lnTo>
                <a:lnTo>
                  <a:pt x="791" y="1067"/>
                </a:lnTo>
                <a:lnTo>
                  <a:pt x="863" y="1062"/>
                </a:lnTo>
                <a:lnTo>
                  <a:pt x="812" y="822"/>
                </a:lnTo>
                <a:lnTo>
                  <a:pt x="812" y="822"/>
                </a:lnTo>
                <a:lnTo>
                  <a:pt x="823" y="767"/>
                </a:lnTo>
                <a:lnTo>
                  <a:pt x="849" y="642"/>
                </a:lnTo>
                <a:lnTo>
                  <a:pt x="864" y="572"/>
                </a:lnTo>
                <a:lnTo>
                  <a:pt x="879" y="508"/>
                </a:lnTo>
                <a:lnTo>
                  <a:pt x="892" y="458"/>
                </a:lnTo>
                <a:lnTo>
                  <a:pt x="899" y="440"/>
                </a:lnTo>
                <a:lnTo>
                  <a:pt x="904" y="429"/>
                </a:lnTo>
                <a:lnTo>
                  <a:pt x="904" y="429"/>
                </a:lnTo>
                <a:lnTo>
                  <a:pt x="909" y="419"/>
                </a:lnTo>
                <a:lnTo>
                  <a:pt x="914" y="406"/>
                </a:lnTo>
                <a:lnTo>
                  <a:pt x="925" y="373"/>
                </a:lnTo>
                <a:lnTo>
                  <a:pt x="937" y="332"/>
                </a:lnTo>
                <a:lnTo>
                  <a:pt x="948" y="290"/>
                </a:lnTo>
                <a:lnTo>
                  <a:pt x="967" y="214"/>
                </a:lnTo>
                <a:lnTo>
                  <a:pt x="975" y="178"/>
                </a:lnTo>
                <a:lnTo>
                  <a:pt x="975" y="178"/>
                </a:lnTo>
                <a:lnTo>
                  <a:pt x="978" y="176"/>
                </a:lnTo>
                <a:lnTo>
                  <a:pt x="981" y="172"/>
                </a:lnTo>
                <a:lnTo>
                  <a:pt x="995" y="161"/>
                </a:lnTo>
                <a:lnTo>
                  <a:pt x="1016" y="148"/>
                </a:lnTo>
                <a:lnTo>
                  <a:pt x="1001" y="86"/>
                </a:lnTo>
                <a:lnTo>
                  <a:pt x="1001" y="86"/>
                </a:lnTo>
                <a:lnTo>
                  <a:pt x="1004" y="93"/>
                </a:lnTo>
                <a:lnTo>
                  <a:pt x="1013" y="108"/>
                </a:lnTo>
                <a:lnTo>
                  <a:pt x="1023" y="122"/>
                </a:lnTo>
                <a:lnTo>
                  <a:pt x="1027" y="126"/>
                </a:lnTo>
                <a:lnTo>
                  <a:pt x="1030" y="127"/>
                </a:lnTo>
                <a:lnTo>
                  <a:pt x="1031" y="127"/>
                </a:lnTo>
                <a:lnTo>
                  <a:pt x="1031" y="127"/>
                </a:lnTo>
                <a:lnTo>
                  <a:pt x="1036" y="123"/>
                </a:lnTo>
                <a:lnTo>
                  <a:pt x="1040" y="120"/>
                </a:lnTo>
                <a:lnTo>
                  <a:pt x="1041" y="115"/>
                </a:lnTo>
                <a:lnTo>
                  <a:pt x="1041" y="112"/>
                </a:lnTo>
                <a:lnTo>
                  <a:pt x="1041" y="112"/>
                </a:lnTo>
                <a:lnTo>
                  <a:pt x="1044" y="115"/>
                </a:lnTo>
                <a:lnTo>
                  <a:pt x="1050" y="123"/>
                </a:lnTo>
                <a:lnTo>
                  <a:pt x="1054" y="129"/>
                </a:lnTo>
                <a:lnTo>
                  <a:pt x="1058" y="132"/>
                </a:lnTo>
                <a:lnTo>
                  <a:pt x="1063" y="134"/>
                </a:lnTo>
                <a:lnTo>
                  <a:pt x="1064" y="134"/>
                </a:lnTo>
                <a:lnTo>
                  <a:pt x="1067" y="132"/>
                </a:lnTo>
                <a:lnTo>
                  <a:pt x="1067" y="132"/>
                </a:lnTo>
                <a:lnTo>
                  <a:pt x="1073" y="127"/>
                </a:lnTo>
                <a:lnTo>
                  <a:pt x="1076" y="122"/>
                </a:lnTo>
                <a:lnTo>
                  <a:pt x="1077" y="117"/>
                </a:lnTo>
                <a:lnTo>
                  <a:pt x="1077" y="117"/>
                </a:lnTo>
                <a:lnTo>
                  <a:pt x="1080" y="120"/>
                </a:lnTo>
                <a:lnTo>
                  <a:pt x="1087" y="123"/>
                </a:lnTo>
                <a:lnTo>
                  <a:pt x="1090" y="125"/>
                </a:lnTo>
                <a:lnTo>
                  <a:pt x="1094" y="126"/>
                </a:lnTo>
                <a:lnTo>
                  <a:pt x="1096" y="125"/>
                </a:lnTo>
                <a:lnTo>
                  <a:pt x="1097" y="122"/>
                </a:lnTo>
                <a:lnTo>
                  <a:pt x="1097" y="122"/>
                </a:lnTo>
                <a:lnTo>
                  <a:pt x="1097" y="111"/>
                </a:lnTo>
                <a:lnTo>
                  <a:pt x="1097" y="107"/>
                </a:lnTo>
                <a:lnTo>
                  <a:pt x="1097" y="107"/>
                </a:lnTo>
                <a:lnTo>
                  <a:pt x="1101" y="108"/>
                </a:lnTo>
                <a:lnTo>
                  <a:pt x="1111" y="112"/>
                </a:lnTo>
                <a:lnTo>
                  <a:pt x="1115" y="112"/>
                </a:lnTo>
                <a:lnTo>
                  <a:pt x="1118" y="112"/>
                </a:lnTo>
                <a:lnTo>
                  <a:pt x="1119" y="112"/>
                </a:lnTo>
                <a:lnTo>
                  <a:pt x="1119" y="111"/>
                </a:lnTo>
                <a:lnTo>
                  <a:pt x="1118" y="107"/>
                </a:lnTo>
                <a:lnTo>
                  <a:pt x="1118" y="107"/>
                </a:lnTo>
                <a:lnTo>
                  <a:pt x="1114" y="103"/>
                </a:lnTo>
                <a:lnTo>
                  <a:pt x="1110" y="99"/>
                </a:lnTo>
                <a:lnTo>
                  <a:pt x="1101" y="93"/>
                </a:lnTo>
                <a:lnTo>
                  <a:pt x="1091" y="85"/>
                </a:lnTo>
                <a:lnTo>
                  <a:pt x="1085" y="79"/>
                </a:lnTo>
                <a:lnTo>
                  <a:pt x="1077" y="71"/>
                </a:lnTo>
                <a:lnTo>
                  <a:pt x="1077" y="71"/>
                </a:lnTo>
                <a:lnTo>
                  <a:pt x="1064" y="56"/>
                </a:lnTo>
                <a:lnTo>
                  <a:pt x="1055" y="43"/>
                </a:lnTo>
                <a:lnTo>
                  <a:pt x="1048" y="33"/>
                </a:lnTo>
                <a:lnTo>
                  <a:pt x="1036" y="20"/>
                </a:lnTo>
                <a:lnTo>
                  <a:pt x="1036" y="20"/>
                </a:lnTo>
                <a:lnTo>
                  <a:pt x="1025" y="9"/>
                </a:lnTo>
                <a:lnTo>
                  <a:pt x="1018" y="5"/>
                </a:lnTo>
                <a:lnTo>
                  <a:pt x="1013" y="2"/>
                </a:lnTo>
                <a:lnTo>
                  <a:pt x="1007" y="1"/>
                </a:lnTo>
                <a:lnTo>
                  <a:pt x="1001" y="0"/>
                </a:lnTo>
                <a:lnTo>
                  <a:pt x="985" y="0"/>
                </a:lnTo>
                <a:lnTo>
                  <a:pt x="985" y="0"/>
                </a:lnTo>
                <a:lnTo>
                  <a:pt x="960" y="1"/>
                </a:lnTo>
                <a:lnTo>
                  <a:pt x="951" y="2"/>
                </a:lnTo>
                <a:lnTo>
                  <a:pt x="944" y="5"/>
                </a:lnTo>
                <a:lnTo>
                  <a:pt x="944" y="5"/>
                </a:lnTo>
                <a:lnTo>
                  <a:pt x="938" y="7"/>
                </a:lnTo>
                <a:lnTo>
                  <a:pt x="933" y="11"/>
                </a:lnTo>
                <a:lnTo>
                  <a:pt x="924" y="20"/>
                </a:lnTo>
                <a:lnTo>
                  <a:pt x="924" y="20"/>
                </a:lnTo>
                <a:lnTo>
                  <a:pt x="921" y="23"/>
                </a:lnTo>
                <a:lnTo>
                  <a:pt x="921" y="28"/>
                </a:lnTo>
                <a:lnTo>
                  <a:pt x="920" y="38"/>
                </a:lnTo>
                <a:lnTo>
                  <a:pt x="920" y="47"/>
                </a:lnTo>
                <a:lnTo>
                  <a:pt x="920" y="49"/>
                </a:lnTo>
                <a:lnTo>
                  <a:pt x="919" y="51"/>
                </a:lnTo>
                <a:lnTo>
                  <a:pt x="919" y="51"/>
                </a:lnTo>
                <a:lnTo>
                  <a:pt x="918" y="51"/>
                </a:lnTo>
                <a:lnTo>
                  <a:pt x="918" y="52"/>
                </a:lnTo>
                <a:lnTo>
                  <a:pt x="918" y="56"/>
                </a:lnTo>
                <a:lnTo>
                  <a:pt x="919" y="61"/>
                </a:lnTo>
                <a:lnTo>
                  <a:pt x="878" y="61"/>
                </a:lnTo>
                <a:lnTo>
                  <a:pt x="878" y="61"/>
                </a:lnTo>
                <a:lnTo>
                  <a:pt x="865" y="99"/>
                </a:lnTo>
                <a:lnTo>
                  <a:pt x="855" y="132"/>
                </a:lnTo>
                <a:lnTo>
                  <a:pt x="848" y="158"/>
                </a:lnTo>
                <a:lnTo>
                  <a:pt x="848" y="158"/>
                </a:lnTo>
                <a:lnTo>
                  <a:pt x="839" y="186"/>
                </a:lnTo>
                <a:lnTo>
                  <a:pt x="825" y="223"/>
                </a:lnTo>
                <a:lnTo>
                  <a:pt x="797" y="291"/>
                </a:lnTo>
                <a:lnTo>
                  <a:pt x="797" y="291"/>
                </a:lnTo>
                <a:lnTo>
                  <a:pt x="789" y="313"/>
                </a:lnTo>
                <a:lnTo>
                  <a:pt x="781" y="333"/>
                </a:lnTo>
                <a:lnTo>
                  <a:pt x="775" y="352"/>
                </a:lnTo>
                <a:lnTo>
                  <a:pt x="771" y="361"/>
                </a:lnTo>
                <a:lnTo>
                  <a:pt x="766" y="367"/>
                </a:lnTo>
                <a:lnTo>
                  <a:pt x="766" y="367"/>
                </a:lnTo>
                <a:lnTo>
                  <a:pt x="751" y="385"/>
                </a:lnTo>
                <a:lnTo>
                  <a:pt x="729" y="408"/>
                </a:lnTo>
                <a:lnTo>
                  <a:pt x="709" y="429"/>
                </a:lnTo>
                <a:lnTo>
                  <a:pt x="700" y="439"/>
                </a:lnTo>
                <a:lnTo>
                  <a:pt x="700" y="439"/>
                </a:lnTo>
                <a:lnTo>
                  <a:pt x="700" y="440"/>
                </a:lnTo>
                <a:lnTo>
                  <a:pt x="698" y="439"/>
                </a:lnTo>
                <a:lnTo>
                  <a:pt x="697" y="436"/>
                </a:lnTo>
                <a:lnTo>
                  <a:pt x="695" y="424"/>
                </a:lnTo>
                <a:lnTo>
                  <a:pt x="695" y="424"/>
                </a:lnTo>
                <a:lnTo>
                  <a:pt x="695" y="420"/>
                </a:lnTo>
                <a:lnTo>
                  <a:pt x="696" y="415"/>
                </a:lnTo>
                <a:lnTo>
                  <a:pt x="701" y="403"/>
                </a:lnTo>
                <a:lnTo>
                  <a:pt x="710" y="388"/>
                </a:lnTo>
                <a:lnTo>
                  <a:pt x="710" y="388"/>
                </a:lnTo>
                <a:lnTo>
                  <a:pt x="711" y="380"/>
                </a:lnTo>
                <a:lnTo>
                  <a:pt x="714" y="365"/>
                </a:lnTo>
                <a:lnTo>
                  <a:pt x="715" y="348"/>
                </a:lnTo>
                <a:lnTo>
                  <a:pt x="715" y="342"/>
                </a:lnTo>
                <a:lnTo>
                  <a:pt x="715" y="337"/>
                </a:lnTo>
                <a:lnTo>
                  <a:pt x="715" y="337"/>
                </a:lnTo>
                <a:lnTo>
                  <a:pt x="705" y="293"/>
                </a:lnTo>
                <a:lnTo>
                  <a:pt x="698" y="268"/>
                </a:lnTo>
                <a:lnTo>
                  <a:pt x="696" y="259"/>
                </a:lnTo>
                <a:lnTo>
                  <a:pt x="695" y="255"/>
                </a:lnTo>
                <a:lnTo>
                  <a:pt x="695" y="255"/>
                </a:lnTo>
                <a:lnTo>
                  <a:pt x="677" y="241"/>
                </a:lnTo>
                <a:lnTo>
                  <a:pt x="665" y="232"/>
                </a:lnTo>
                <a:lnTo>
                  <a:pt x="661" y="230"/>
                </a:lnTo>
                <a:lnTo>
                  <a:pt x="659" y="230"/>
                </a:lnTo>
                <a:lnTo>
                  <a:pt x="659" y="230"/>
                </a:lnTo>
                <a:lnTo>
                  <a:pt x="653" y="230"/>
                </a:lnTo>
                <a:lnTo>
                  <a:pt x="640" y="230"/>
                </a:lnTo>
                <a:lnTo>
                  <a:pt x="623" y="230"/>
                </a:lnTo>
                <a:lnTo>
                  <a:pt x="623" y="23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6">
            <a:extLst>
              <a:ext uri="{FF2B5EF4-FFF2-40B4-BE49-F238E27FC236}">
                <a16:creationId xmlns:a16="http://schemas.microsoft.com/office/drawing/2014/main" id="{5B92646E-D1EE-81E2-8215-937B6B6C9B5C}"/>
              </a:ext>
            </a:extLst>
          </p:cNvPr>
          <p:cNvSpPr>
            <a:spLocks/>
          </p:cNvSpPr>
          <p:nvPr/>
        </p:nvSpPr>
        <p:spPr bwMode="auto">
          <a:xfrm>
            <a:off x="1208089" y="3830639"/>
            <a:ext cx="1460500" cy="2522538"/>
          </a:xfrm>
          <a:custGeom>
            <a:avLst/>
            <a:gdLst>
              <a:gd name="T0" fmla="*/ 335 w 920"/>
              <a:gd name="T1" fmla="*/ 143 h 1589"/>
              <a:gd name="T2" fmla="*/ 328 w 920"/>
              <a:gd name="T3" fmla="*/ 189 h 1589"/>
              <a:gd name="T4" fmla="*/ 349 w 920"/>
              <a:gd name="T5" fmla="*/ 236 h 1589"/>
              <a:gd name="T6" fmla="*/ 369 w 920"/>
              <a:gd name="T7" fmla="*/ 271 h 1589"/>
              <a:gd name="T8" fmla="*/ 405 w 920"/>
              <a:gd name="T9" fmla="*/ 286 h 1589"/>
              <a:gd name="T10" fmla="*/ 237 w 920"/>
              <a:gd name="T11" fmla="*/ 261 h 1589"/>
              <a:gd name="T12" fmla="*/ 72 w 920"/>
              <a:gd name="T13" fmla="*/ 185 h 1589"/>
              <a:gd name="T14" fmla="*/ 7 w 920"/>
              <a:gd name="T15" fmla="*/ 176 h 1589"/>
              <a:gd name="T16" fmla="*/ 10 w 920"/>
              <a:gd name="T17" fmla="*/ 200 h 1589"/>
              <a:gd name="T18" fmla="*/ 5 w 920"/>
              <a:gd name="T19" fmla="*/ 230 h 1589"/>
              <a:gd name="T20" fmla="*/ 48 w 920"/>
              <a:gd name="T21" fmla="*/ 220 h 1589"/>
              <a:gd name="T22" fmla="*/ 26 w 920"/>
              <a:gd name="T23" fmla="*/ 246 h 1589"/>
              <a:gd name="T24" fmla="*/ 31 w 920"/>
              <a:gd name="T25" fmla="*/ 264 h 1589"/>
              <a:gd name="T26" fmla="*/ 75 w 920"/>
              <a:gd name="T27" fmla="*/ 272 h 1589"/>
              <a:gd name="T28" fmla="*/ 124 w 920"/>
              <a:gd name="T29" fmla="*/ 281 h 1589"/>
              <a:gd name="T30" fmla="*/ 186 w 920"/>
              <a:gd name="T31" fmla="*/ 424 h 1589"/>
              <a:gd name="T32" fmla="*/ 369 w 920"/>
              <a:gd name="T33" fmla="*/ 506 h 1589"/>
              <a:gd name="T34" fmla="*/ 288 w 920"/>
              <a:gd name="T35" fmla="*/ 552 h 1589"/>
              <a:gd name="T36" fmla="*/ 155 w 920"/>
              <a:gd name="T37" fmla="*/ 531 h 1589"/>
              <a:gd name="T38" fmla="*/ 84 w 920"/>
              <a:gd name="T39" fmla="*/ 536 h 1589"/>
              <a:gd name="T40" fmla="*/ 73 w 920"/>
              <a:gd name="T41" fmla="*/ 572 h 1589"/>
              <a:gd name="T42" fmla="*/ 104 w 920"/>
              <a:gd name="T43" fmla="*/ 593 h 1589"/>
              <a:gd name="T44" fmla="*/ 132 w 920"/>
              <a:gd name="T45" fmla="*/ 617 h 1589"/>
              <a:gd name="T46" fmla="*/ 161 w 920"/>
              <a:gd name="T47" fmla="*/ 662 h 1589"/>
              <a:gd name="T48" fmla="*/ 175 w 920"/>
              <a:gd name="T49" fmla="*/ 695 h 1589"/>
              <a:gd name="T50" fmla="*/ 392 w 920"/>
              <a:gd name="T51" fmla="*/ 650 h 1589"/>
              <a:gd name="T52" fmla="*/ 573 w 920"/>
              <a:gd name="T53" fmla="*/ 705 h 1589"/>
              <a:gd name="T54" fmla="*/ 451 w 920"/>
              <a:gd name="T55" fmla="*/ 869 h 1589"/>
              <a:gd name="T56" fmla="*/ 483 w 920"/>
              <a:gd name="T57" fmla="*/ 1046 h 1589"/>
              <a:gd name="T58" fmla="*/ 494 w 920"/>
              <a:gd name="T59" fmla="*/ 1295 h 1589"/>
              <a:gd name="T60" fmla="*/ 517 w 920"/>
              <a:gd name="T61" fmla="*/ 1471 h 1589"/>
              <a:gd name="T62" fmla="*/ 406 w 920"/>
              <a:gd name="T63" fmla="*/ 1538 h 1589"/>
              <a:gd name="T64" fmla="*/ 391 w 920"/>
              <a:gd name="T65" fmla="*/ 1571 h 1589"/>
              <a:gd name="T66" fmla="*/ 579 w 920"/>
              <a:gd name="T67" fmla="*/ 1583 h 1589"/>
              <a:gd name="T68" fmla="*/ 638 w 920"/>
              <a:gd name="T69" fmla="*/ 1552 h 1589"/>
              <a:gd name="T70" fmla="*/ 641 w 920"/>
              <a:gd name="T71" fmla="*/ 1483 h 1589"/>
              <a:gd name="T72" fmla="*/ 638 w 920"/>
              <a:gd name="T73" fmla="*/ 1358 h 1589"/>
              <a:gd name="T74" fmla="*/ 685 w 920"/>
              <a:gd name="T75" fmla="*/ 1359 h 1589"/>
              <a:gd name="T76" fmla="*/ 720 w 920"/>
              <a:gd name="T77" fmla="*/ 1425 h 1589"/>
              <a:gd name="T78" fmla="*/ 675 w 920"/>
              <a:gd name="T79" fmla="*/ 1523 h 1589"/>
              <a:gd name="T80" fmla="*/ 683 w 920"/>
              <a:gd name="T81" fmla="*/ 1558 h 1589"/>
              <a:gd name="T82" fmla="*/ 762 w 920"/>
              <a:gd name="T83" fmla="*/ 1543 h 1589"/>
              <a:gd name="T84" fmla="*/ 797 w 920"/>
              <a:gd name="T85" fmla="*/ 1461 h 1589"/>
              <a:gd name="T86" fmla="*/ 813 w 920"/>
              <a:gd name="T87" fmla="*/ 1428 h 1589"/>
              <a:gd name="T88" fmla="*/ 834 w 920"/>
              <a:gd name="T89" fmla="*/ 1276 h 1589"/>
              <a:gd name="T90" fmla="*/ 860 w 920"/>
              <a:gd name="T91" fmla="*/ 1146 h 1589"/>
              <a:gd name="T92" fmla="*/ 910 w 920"/>
              <a:gd name="T93" fmla="*/ 969 h 1589"/>
              <a:gd name="T94" fmla="*/ 918 w 920"/>
              <a:gd name="T95" fmla="*/ 880 h 1589"/>
              <a:gd name="T96" fmla="*/ 853 w 920"/>
              <a:gd name="T97" fmla="*/ 619 h 1589"/>
              <a:gd name="T98" fmla="*/ 782 w 920"/>
              <a:gd name="T99" fmla="*/ 424 h 1589"/>
              <a:gd name="T100" fmla="*/ 686 w 920"/>
              <a:gd name="T101" fmla="*/ 258 h 1589"/>
              <a:gd name="T102" fmla="*/ 578 w 920"/>
              <a:gd name="T103" fmla="*/ 213 h 1589"/>
              <a:gd name="T104" fmla="*/ 568 w 920"/>
              <a:gd name="T105" fmla="*/ 148 h 1589"/>
              <a:gd name="T106" fmla="*/ 535 w 920"/>
              <a:gd name="T107" fmla="*/ 27 h 1589"/>
              <a:gd name="T108" fmla="*/ 476 w 920"/>
              <a:gd name="T109" fmla="*/ 3 h 1589"/>
              <a:gd name="T110" fmla="*/ 378 w 920"/>
              <a:gd name="T111" fmla="*/ 8 h 1589"/>
              <a:gd name="T112" fmla="*/ 333 w 920"/>
              <a:gd name="T113" fmla="*/ 43 h 15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920" h="1589">
                <a:moveTo>
                  <a:pt x="344" y="82"/>
                </a:moveTo>
                <a:lnTo>
                  <a:pt x="344" y="82"/>
                </a:lnTo>
                <a:lnTo>
                  <a:pt x="342" y="83"/>
                </a:lnTo>
                <a:lnTo>
                  <a:pt x="340" y="88"/>
                </a:lnTo>
                <a:lnTo>
                  <a:pt x="335" y="101"/>
                </a:lnTo>
                <a:lnTo>
                  <a:pt x="330" y="115"/>
                </a:lnTo>
                <a:lnTo>
                  <a:pt x="328" y="120"/>
                </a:lnTo>
                <a:lnTo>
                  <a:pt x="328" y="123"/>
                </a:lnTo>
                <a:lnTo>
                  <a:pt x="328" y="123"/>
                </a:lnTo>
                <a:lnTo>
                  <a:pt x="335" y="143"/>
                </a:lnTo>
                <a:lnTo>
                  <a:pt x="337" y="155"/>
                </a:lnTo>
                <a:lnTo>
                  <a:pt x="339" y="158"/>
                </a:lnTo>
                <a:lnTo>
                  <a:pt x="339" y="158"/>
                </a:lnTo>
                <a:lnTo>
                  <a:pt x="337" y="160"/>
                </a:lnTo>
                <a:lnTo>
                  <a:pt x="336" y="162"/>
                </a:lnTo>
                <a:lnTo>
                  <a:pt x="331" y="174"/>
                </a:lnTo>
                <a:lnTo>
                  <a:pt x="327" y="184"/>
                </a:lnTo>
                <a:lnTo>
                  <a:pt x="327" y="188"/>
                </a:lnTo>
                <a:lnTo>
                  <a:pt x="328" y="189"/>
                </a:lnTo>
                <a:lnTo>
                  <a:pt x="328" y="189"/>
                </a:lnTo>
                <a:lnTo>
                  <a:pt x="336" y="188"/>
                </a:lnTo>
                <a:lnTo>
                  <a:pt x="337" y="189"/>
                </a:lnTo>
                <a:lnTo>
                  <a:pt x="339" y="189"/>
                </a:lnTo>
                <a:lnTo>
                  <a:pt x="339" y="194"/>
                </a:lnTo>
                <a:lnTo>
                  <a:pt x="339" y="194"/>
                </a:lnTo>
                <a:lnTo>
                  <a:pt x="339" y="211"/>
                </a:lnTo>
                <a:lnTo>
                  <a:pt x="339" y="220"/>
                </a:lnTo>
                <a:lnTo>
                  <a:pt x="344" y="230"/>
                </a:lnTo>
                <a:lnTo>
                  <a:pt x="344" y="230"/>
                </a:lnTo>
                <a:lnTo>
                  <a:pt x="349" y="236"/>
                </a:lnTo>
                <a:lnTo>
                  <a:pt x="354" y="244"/>
                </a:lnTo>
                <a:lnTo>
                  <a:pt x="358" y="250"/>
                </a:lnTo>
                <a:lnTo>
                  <a:pt x="359" y="253"/>
                </a:lnTo>
                <a:lnTo>
                  <a:pt x="359" y="255"/>
                </a:lnTo>
                <a:lnTo>
                  <a:pt x="359" y="255"/>
                </a:lnTo>
                <a:lnTo>
                  <a:pt x="359" y="261"/>
                </a:lnTo>
                <a:lnTo>
                  <a:pt x="360" y="266"/>
                </a:lnTo>
                <a:lnTo>
                  <a:pt x="364" y="269"/>
                </a:lnTo>
                <a:lnTo>
                  <a:pt x="367" y="271"/>
                </a:lnTo>
                <a:lnTo>
                  <a:pt x="369" y="271"/>
                </a:lnTo>
                <a:lnTo>
                  <a:pt x="369" y="271"/>
                </a:lnTo>
                <a:lnTo>
                  <a:pt x="377" y="269"/>
                </a:lnTo>
                <a:lnTo>
                  <a:pt x="387" y="266"/>
                </a:lnTo>
                <a:lnTo>
                  <a:pt x="400" y="261"/>
                </a:lnTo>
                <a:lnTo>
                  <a:pt x="425" y="281"/>
                </a:lnTo>
                <a:lnTo>
                  <a:pt x="425" y="281"/>
                </a:lnTo>
                <a:lnTo>
                  <a:pt x="415" y="281"/>
                </a:lnTo>
                <a:lnTo>
                  <a:pt x="409" y="282"/>
                </a:lnTo>
                <a:lnTo>
                  <a:pt x="406" y="284"/>
                </a:lnTo>
                <a:lnTo>
                  <a:pt x="405" y="286"/>
                </a:lnTo>
                <a:lnTo>
                  <a:pt x="405" y="286"/>
                </a:lnTo>
                <a:lnTo>
                  <a:pt x="404" y="291"/>
                </a:lnTo>
                <a:lnTo>
                  <a:pt x="405" y="299"/>
                </a:lnTo>
                <a:lnTo>
                  <a:pt x="405" y="307"/>
                </a:lnTo>
                <a:lnTo>
                  <a:pt x="405" y="307"/>
                </a:lnTo>
                <a:lnTo>
                  <a:pt x="333" y="289"/>
                </a:lnTo>
                <a:lnTo>
                  <a:pt x="277" y="275"/>
                </a:lnTo>
                <a:lnTo>
                  <a:pt x="253" y="267"/>
                </a:lnTo>
                <a:lnTo>
                  <a:pt x="237" y="261"/>
                </a:lnTo>
                <a:lnTo>
                  <a:pt x="237" y="261"/>
                </a:lnTo>
                <a:lnTo>
                  <a:pt x="183" y="234"/>
                </a:lnTo>
                <a:lnTo>
                  <a:pt x="155" y="220"/>
                </a:lnTo>
                <a:lnTo>
                  <a:pt x="145" y="230"/>
                </a:lnTo>
                <a:lnTo>
                  <a:pt x="145" y="230"/>
                </a:lnTo>
                <a:lnTo>
                  <a:pt x="119" y="217"/>
                </a:lnTo>
                <a:lnTo>
                  <a:pt x="99" y="206"/>
                </a:lnTo>
                <a:lnTo>
                  <a:pt x="90" y="199"/>
                </a:lnTo>
                <a:lnTo>
                  <a:pt x="84" y="194"/>
                </a:lnTo>
                <a:lnTo>
                  <a:pt x="84" y="194"/>
                </a:lnTo>
                <a:lnTo>
                  <a:pt x="72" y="185"/>
                </a:lnTo>
                <a:lnTo>
                  <a:pt x="62" y="178"/>
                </a:lnTo>
                <a:lnTo>
                  <a:pt x="48" y="169"/>
                </a:lnTo>
                <a:lnTo>
                  <a:pt x="48" y="169"/>
                </a:lnTo>
                <a:lnTo>
                  <a:pt x="40" y="167"/>
                </a:lnTo>
                <a:lnTo>
                  <a:pt x="26" y="166"/>
                </a:lnTo>
                <a:lnTo>
                  <a:pt x="14" y="166"/>
                </a:lnTo>
                <a:lnTo>
                  <a:pt x="8" y="167"/>
                </a:lnTo>
                <a:lnTo>
                  <a:pt x="7" y="169"/>
                </a:lnTo>
                <a:lnTo>
                  <a:pt x="7" y="169"/>
                </a:lnTo>
                <a:lnTo>
                  <a:pt x="7" y="176"/>
                </a:lnTo>
                <a:lnTo>
                  <a:pt x="8" y="179"/>
                </a:lnTo>
                <a:lnTo>
                  <a:pt x="12" y="179"/>
                </a:lnTo>
                <a:lnTo>
                  <a:pt x="12" y="179"/>
                </a:lnTo>
                <a:lnTo>
                  <a:pt x="19" y="179"/>
                </a:lnTo>
                <a:lnTo>
                  <a:pt x="28" y="181"/>
                </a:lnTo>
                <a:lnTo>
                  <a:pt x="38" y="184"/>
                </a:lnTo>
                <a:lnTo>
                  <a:pt x="53" y="199"/>
                </a:lnTo>
                <a:lnTo>
                  <a:pt x="12" y="199"/>
                </a:lnTo>
                <a:lnTo>
                  <a:pt x="12" y="199"/>
                </a:lnTo>
                <a:lnTo>
                  <a:pt x="10" y="200"/>
                </a:lnTo>
                <a:lnTo>
                  <a:pt x="7" y="202"/>
                </a:lnTo>
                <a:lnTo>
                  <a:pt x="5" y="206"/>
                </a:lnTo>
                <a:lnTo>
                  <a:pt x="2" y="209"/>
                </a:lnTo>
                <a:lnTo>
                  <a:pt x="2" y="209"/>
                </a:lnTo>
                <a:lnTo>
                  <a:pt x="0" y="221"/>
                </a:lnTo>
                <a:lnTo>
                  <a:pt x="0" y="227"/>
                </a:lnTo>
                <a:lnTo>
                  <a:pt x="1" y="229"/>
                </a:lnTo>
                <a:lnTo>
                  <a:pt x="2" y="230"/>
                </a:lnTo>
                <a:lnTo>
                  <a:pt x="2" y="230"/>
                </a:lnTo>
                <a:lnTo>
                  <a:pt x="5" y="230"/>
                </a:lnTo>
                <a:lnTo>
                  <a:pt x="7" y="230"/>
                </a:lnTo>
                <a:lnTo>
                  <a:pt x="15" y="226"/>
                </a:lnTo>
                <a:lnTo>
                  <a:pt x="21" y="222"/>
                </a:lnTo>
                <a:lnTo>
                  <a:pt x="22" y="221"/>
                </a:lnTo>
                <a:lnTo>
                  <a:pt x="22" y="220"/>
                </a:lnTo>
                <a:lnTo>
                  <a:pt x="22" y="220"/>
                </a:lnTo>
                <a:lnTo>
                  <a:pt x="22" y="218"/>
                </a:lnTo>
                <a:lnTo>
                  <a:pt x="25" y="218"/>
                </a:lnTo>
                <a:lnTo>
                  <a:pt x="34" y="218"/>
                </a:lnTo>
                <a:lnTo>
                  <a:pt x="48" y="220"/>
                </a:lnTo>
                <a:lnTo>
                  <a:pt x="48" y="220"/>
                </a:lnTo>
                <a:lnTo>
                  <a:pt x="36" y="225"/>
                </a:lnTo>
                <a:lnTo>
                  <a:pt x="22" y="230"/>
                </a:lnTo>
                <a:lnTo>
                  <a:pt x="22" y="230"/>
                </a:lnTo>
                <a:lnTo>
                  <a:pt x="16" y="234"/>
                </a:lnTo>
                <a:lnTo>
                  <a:pt x="15" y="238"/>
                </a:lnTo>
                <a:lnTo>
                  <a:pt x="16" y="239"/>
                </a:lnTo>
                <a:lnTo>
                  <a:pt x="17" y="240"/>
                </a:lnTo>
                <a:lnTo>
                  <a:pt x="17" y="240"/>
                </a:lnTo>
                <a:lnTo>
                  <a:pt x="26" y="246"/>
                </a:lnTo>
                <a:lnTo>
                  <a:pt x="28" y="249"/>
                </a:lnTo>
                <a:lnTo>
                  <a:pt x="28" y="250"/>
                </a:lnTo>
                <a:lnTo>
                  <a:pt x="28" y="250"/>
                </a:lnTo>
                <a:lnTo>
                  <a:pt x="28" y="250"/>
                </a:lnTo>
                <a:lnTo>
                  <a:pt x="26" y="252"/>
                </a:lnTo>
                <a:lnTo>
                  <a:pt x="25" y="254"/>
                </a:lnTo>
                <a:lnTo>
                  <a:pt x="26" y="258"/>
                </a:lnTo>
                <a:lnTo>
                  <a:pt x="28" y="261"/>
                </a:lnTo>
                <a:lnTo>
                  <a:pt x="28" y="261"/>
                </a:lnTo>
                <a:lnTo>
                  <a:pt x="31" y="264"/>
                </a:lnTo>
                <a:lnTo>
                  <a:pt x="38" y="271"/>
                </a:lnTo>
                <a:lnTo>
                  <a:pt x="45" y="275"/>
                </a:lnTo>
                <a:lnTo>
                  <a:pt x="49" y="276"/>
                </a:lnTo>
                <a:lnTo>
                  <a:pt x="53" y="276"/>
                </a:lnTo>
                <a:lnTo>
                  <a:pt x="53" y="276"/>
                </a:lnTo>
                <a:lnTo>
                  <a:pt x="65" y="272"/>
                </a:lnTo>
                <a:lnTo>
                  <a:pt x="70" y="271"/>
                </a:lnTo>
                <a:lnTo>
                  <a:pt x="73" y="271"/>
                </a:lnTo>
                <a:lnTo>
                  <a:pt x="73" y="271"/>
                </a:lnTo>
                <a:lnTo>
                  <a:pt x="75" y="272"/>
                </a:lnTo>
                <a:lnTo>
                  <a:pt x="75" y="273"/>
                </a:lnTo>
                <a:lnTo>
                  <a:pt x="73" y="276"/>
                </a:lnTo>
                <a:lnTo>
                  <a:pt x="75" y="278"/>
                </a:lnTo>
                <a:lnTo>
                  <a:pt x="77" y="280"/>
                </a:lnTo>
                <a:lnTo>
                  <a:pt x="81" y="281"/>
                </a:lnTo>
                <a:lnTo>
                  <a:pt x="89" y="281"/>
                </a:lnTo>
                <a:lnTo>
                  <a:pt x="89" y="281"/>
                </a:lnTo>
                <a:lnTo>
                  <a:pt x="116" y="281"/>
                </a:lnTo>
                <a:lnTo>
                  <a:pt x="124" y="281"/>
                </a:lnTo>
                <a:lnTo>
                  <a:pt x="124" y="281"/>
                </a:lnTo>
                <a:lnTo>
                  <a:pt x="127" y="315"/>
                </a:lnTo>
                <a:lnTo>
                  <a:pt x="127" y="344"/>
                </a:lnTo>
                <a:lnTo>
                  <a:pt x="126" y="358"/>
                </a:lnTo>
                <a:lnTo>
                  <a:pt x="124" y="368"/>
                </a:lnTo>
                <a:lnTo>
                  <a:pt x="124" y="368"/>
                </a:lnTo>
                <a:lnTo>
                  <a:pt x="122" y="384"/>
                </a:lnTo>
                <a:lnTo>
                  <a:pt x="121" y="395"/>
                </a:lnTo>
                <a:lnTo>
                  <a:pt x="119" y="404"/>
                </a:lnTo>
                <a:lnTo>
                  <a:pt x="119" y="404"/>
                </a:lnTo>
                <a:lnTo>
                  <a:pt x="186" y="424"/>
                </a:lnTo>
                <a:lnTo>
                  <a:pt x="186" y="424"/>
                </a:lnTo>
                <a:lnTo>
                  <a:pt x="238" y="436"/>
                </a:lnTo>
                <a:lnTo>
                  <a:pt x="275" y="443"/>
                </a:lnTo>
                <a:lnTo>
                  <a:pt x="289" y="444"/>
                </a:lnTo>
                <a:lnTo>
                  <a:pt x="298" y="444"/>
                </a:lnTo>
                <a:lnTo>
                  <a:pt x="298" y="444"/>
                </a:lnTo>
                <a:lnTo>
                  <a:pt x="430" y="419"/>
                </a:lnTo>
                <a:lnTo>
                  <a:pt x="430" y="419"/>
                </a:lnTo>
                <a:lnTo>
                  <a:pt x="369" y="506"/>
                </a:lnTo>
                <a:lnTo>
                  <a:pt x="369" y="506"/>
                </a:lnTo>
                <a:lnTo>
                  <a:pt x="363" y="519"/>
                </a:lnTo>
                <a:lnTo>
                  <a:pt x="358" y="525"/>
                </a:lnTo>
                <a:lnTo>
                  <a:pt x="354" y="531"/>
                </a:lnTo>
                <a:lnTo>
                  <a:pt x="354" y="531"/>
                </a:lnTo>
                <a:lnTo>
                  <a:pt x="350" y="534"/>
                </a:lnTo>
                <a:lnTo>
                  <a:pt x="345" y="536"/>
                </a:lnTo>
                <a:lnTo>
                  <a:pt x="327" y="543"/>
                </a:lnTo>
                <a:lnTo>
                  <a:pt x="307" y="549"/>
                </a:lnTo>
                <a:lnTo>
                  <a:pt x="288" y="552"/>
                </a:lnTo>
                <a:lnTo>
                  <a:pt x="288" y="552"/>
                </a:lnTo>
                <a:lnTo>
                  <a:pt x="262" y="552"/>
                </a:lnTo>
                <a:lnTo>
                  <a:pt x="228" y="550"/>
                </a:lnTo>
                <a:lnTo>
                  <a:pt x="198" y="548"/>
                </a:lnTo>
                <a:lnTo>
                  <a:pt x="186" y="547"/>
                </a:lnTo>
                <a:lnTo>
                  <a:pt x="186" y="547"/>
                </a:lnTo>
                <a:lnTo>
                  <a:pt x="174" y="539"/>
                </a:lnTo>
                <a:lnTo>
                  <a:pt x="164" y="534"/>
                </a:lnTo>
                <a:lnTo>
                  <a:pt x="159" y="531"/>
                </a:lnTo>
                <a:lnTo>
                  <a:pt x="155" y="531"/>
                </a:lnTo>
                <a:lnTo>
                  <a:pt x="155" y="531"/>
                </a:lnTo>
                <a:lnTo>
                  <a:pt x="135" y="531"/>
                </a:lnTo>
                <a:lnTo>
                  <a:pt x="114" y="531"/>
                </a:lnTo>
                <a:lnTo>
                  <a:pt x="114" y="531"/>
                </a:lnTo>
                <a:lnTo>
                  <a:pt x="99" y="531"/>
                </a:lnTo>
                <a:lnTo>
                  <a:pt x="89" y="531"/>
                </a:lnTo>
                <a:lnTo>
                  <a:pt x="89" y="531"/>
                </a:lnTo>
                <a:lnTo>
                  <a:pt x="86" y="531"/>
                </a:lnTo>
                <a:lnTo>
                  <a:pt x="85" y="533"/>
                </a:lnTo>
                <a:lnTo>
                  <a:pt x="84" y="534"/>
                </a:lnTo>
                <a:lnTo>
                  <a:pt x="84" y="536"/>
                </a:lnTo>
                <a:lnTo>
                  <a:pt x="84" y="552"/>
                </a:lnTo>
                <a:lnTo>
                  <a:pt x="84" y="552"/>
                </a:lnTo>
                <a:lnTo>
                  <a:pt x="79" y="557"/>
                </a:lnTo>
                <a:lnTo>
                  <a:pt x="76" y="561"/>
                </a:lnTo>
                <a:lnTo>
                  <a:pt x="73" y="562"/>
                </a:lnTo>
                <a:lnTo>
                  <a:pt x="73" y="562"/>
                </a:lnTo>
                <a:lnTo>
                  <a:pt x="72" y="562"/>
                </a:lnTo>
                <a:lnTo>
                  <a:pt x="72" y="563"/>
                </a:lnTo>
                <a:lnTo>
                  <a:pt x="73" y="572"/>
                </a:lnTo>
                <a:lnTo>
                  <a:pt x="73" y="572"/>
                </a:lnTo>
                <a:lnTo>
                  <a:pt x="76" y="577"/>
                </a:lnTo>
                <a:lnTo>
                  <a:pt x="80" y="581"/>
                </a:lnTo>
                <a:lnTo>
                  <a:pt x="84" y="585"/>
                </a:lnTo>
                <a:lnTo>
                  <a:pt x="89" y="588"/>
                </a:lnTo>
                <a:lnTo>
                  <a:pt x="89" y="588"/>
                </a:lnTo>
                <a:lnTo>
                  <a:pt x="94" y="590"/>
                </a:lnTo>
                <a:lnTo>
                  <a:pt x="99" y="590"/>
                </a:lnTo>
                <a:lnTo>
                  <a:pt x="101" y="591"/>
                </a:lnTo>
                <a:lnTo>
                  <a:pt x="104" y="593"/>
                </a:lnTo>
                <a:lnTo>
                  <a:pt x="104" y="593"/>
                </a:lnTo>
                <a:lnTo>
                  <a:pt x="105" y="596"/>
                </a:lnTo>
                <a:lnTo>
                  <a:pt x="109" y="603"/>
                </a:lnTo>
                <a:lnTo>
                  <a:pt x="109" y="603"/>
                </a:lnTo>
                <a:lnTo>
                  <a:pt x="113" y="607"/>
                </a:lnTo>
                <a:lnTo>
                  <a:pt x="118" y="609"/>
                </a:lnTo>
                <a:lnTo>
                  <a:pt x="122" y="612"/>
                </a:lnTo>
                <a:lnTo>
                  <a:pt x="124" y="613"/>
                </a:lnTo>
                <a:lnTo>
                  <a:pt x="124" y="613"/>
                </a:lnTo>
                <a:lnTo>
                  <a:pt x="127" y="616"/>
                </a:lnTo>
                <a:lnTo>
                  <a:pt x="132" y="617"/>
                </a:lnTo>
                <a:lnTo>
                  <a:pt x="138" y="618"/>
                </a:lnTo>
                <a:lnTo>
                  <a:pt x="145" y="618"/>
                </a:lnTo>
                <a:lnTo>
                  <a:pt x="145" y="618"/>
                </a:lnTo>
                <a:lnTo>
                  <a:pt x="146" y="618"/>
                </a:lnTo>
                <a:lnTo>
                  <a:pt x="147" y="619"/>
                </a:lnTo>
                <a:lnTo>
                  <a:pt x="151" y="625"/>
                </a:lnTo>
                <a:lnTo>
                  <a:pt x="155" y="632"/>
                </a:lnTo>
                <a:lnTo>
                  <a:pt x="158" y="641"/>
                </a:lnTo>
                <a:lnTo>
                  <a:pt x="160" y="651"/>
                </a:lnTo>
                <a:lnTo>
                  <a:pt x="161" y="662"/>
                </a:lnTo>
                <a:lnTo>
                  <a:pt x="161" y="672"/>
                </a:lnTo>
                <a:lnTo>
                  <a:pt x="160" y="680"/>
                </a:lnTo>
                <a:lnTo>
                  <a:pt x="160" y="680"/>
                </a:lnTo>
                <a:lnTo>
                  <a:pt x="159" y="686"/>
                </a:lnTo>
                <a:lnTo>
                  <a:pt x="159" y="690"/>
                </a:lnTo>
                <a:lnTo>
                  <a:pt x="160" y="692"/>
                </a:lnTo>
                <a:lnTo>
                  <a:pt x="161" y="694"/>
                </a:lnTo>
                <a:lnTo>
                  <a:pt x="168" y="695"/>
                </a:lnTo>
                <a:lnTo>
                  <a:pt x="175" y="695"/>
                </a:lnTo>
                <a:lnTo>
                  <a:pt x="175" y="695"/>
                </a:lnTo>
                <a:lnTo>
                  <a:pt x="191" y="694"/>
                </a:lnTo>
                <a:lnTo>
                  <a:pt x="216" y="688"/>
                </a:lnTo>
                <a:lnTo>
                  <a:pt x="272" y="680"/>
                </a:lnTo>
                <a:lnTo>
                  <a:pt x="272" y="680"/>
                </a:lnTo>
                <a:lnTo>
                  <a:pt x="332" y="669"/>
                </a:lnTo>
                <a:lnTo>
                  <a:pt x="361" y="664"/>
                </a:lnTo>
                <a:lnTo>
                  <a:pt x="373" y="662"/>
                </a:lnTo>
                <a:lnTo>
                  <a:pt x="379" y="659"/>
                </a:lnTo>
                <a:lnTo>
                  <a:pt x="379" y="659"/>
                </a:lnTo>
                <a:lnTo>
                  <a:pt x="392" y="650"/>
                </a:lnTo>
                <a:lnTo>
                  <a:pt x="409" y="637"/>
                </a:lnTo>
                <a:lnTo>
                  <a:pt x="430" y="618"/>
                </a:lnTo>
                <a:lnTo>
                  <a:pt x="430" y="618"/>
                </a:lnTo>
                <a:lnTo>
                  <a:pt x="507" y="526"/>
                </a:lnTo>
                <a:lnTo>
                  <a:pt x="507" y="526"/>
                </a:lnTo>
                <a:lnTo>
                  <a:pt x="541" y="614"/>
                </a:lnTo>
                <a:lnTo>
                  <a:pt x="564" y="676"/>
                </a:lnTo>
                <a:lnTo>
                  <a:pt x="571" y="696"/>
                </a:lnTo>
                <a:lnTo>
                  <a:pt x="573" y="705"/>
                </a:lnTo>
                <a:lnTo>
                  <a:pt x="573" y="705"/>
                </a:lnTo>
                <a:lnTo>
                  <a:pt x="551" y="731"/>
                </a:lnTo>
                <a:lnTo>
                  <a:pt x="507" y="783"/>
                </a:lnTo>
                <a:lnTo>
                  <a:pt x="484" y="811"/>
                </a:lnTo>
                <a:lnTo>
                  <a:pt x="465" y="838"/>
                </a:lnTo>
                <a:lnTo>
                  <a:pt x="457" y="848"/>
                </a:lnTo>
                <a:lnTo>
                  <a:pt x="452" y="857"/>
                </a:lnTo>
                <a:lnTo>
                  <a:pt x="451" y="865"/>
                </a:lnTo>
                <a:lnTo>
                  <a:pt x="449" y="867"/>
                </a:lnTo>
                <a:lnTo>
                  <a:pt x="451" y="869"/>
                </a:lnTo>
                <a:lnTo>
                  <a:pt x="451" y="869"/>
                </a:lnTo>
                <a:lnTo>
                  <a:pt x="456" y="874"/>
                </a:lnTo>
                <a:lnTo>
                  <a:pt x="461" y="877"/>
                </a:lnTo>
                <a:lnTo>
                  <a:pt x="467" y="880"/>
                </a:lnTo>
                <a:lnTo>
                  <a:pt x="472" y="881"/>
                </a:lnTo>
                <a:lnTo>
                  <a:pt x="483" y="884"/>
                </a:lnTo>
                <a:lnTo>
                  <a:pt x="486" y="884"/>
                </a:lnTo>
                <a:lnTo>
                  <a:pt x="522" y="889"/>
                </a:lnTo>
                <a:lnTo>
                  <a:pt x="522" y="889"/>
                </a:lnTo>
                <a:lnTo>
                  <a:pt x="499" y="976"/>
                </a:lnTo>
                <a:lnTo>
                  <a:pt x="483" y="1046"/>
                </a:lnTo>
                <a:lnTo>
                  <a:pt x="475" y="1077"/>
                </a:lnTo>
                <a:lnTo>
                  <a:pt x="471" y="1098"/>
                </a:lnTo>
                <a:lnTo>
                  <a:pt x="471" y="1098"/>
                </a:lnTo>
                <a:lnTo>
                  <a:pt x="470" y="1107"/>
                </a:lnTo>
                <a:lnTo>
                  <a:pt x="470" y="1119"/>
                </a:lnTo>
                <a:lnTo>
                  <a:pt x="471" y="1144"/>
                </a:lnTo>
                <a:lnTo>
                  <a:pt x="475" y="1174"/>
                </a:lnTo>
                <a:lnTo>
                  <a:pt x="479" y="1206"/>
                </a:lnTo>
                <a:lnTo>
                  <a:pt x="489" y="1268"/>
                </a:lnTo>
                <a:lnTo>
                  <a:pt x="494" y="1295"/>
                </a:lnTo>
                <a:lnTo>
                  <a:pt x="497" y="1318"/>
                </a:lnTo>
                <a:lnTo>
                  <a:pt x="497" y="1318"/>
                </a:lnTo>
                <a:lnTo>
                  <a:pt x="500" y="1364"/>
                </a:lnTo>
                <a:lnTo>
                  <a:pt x="503" y="1414"/>
                </a:lnTo>
                <a:lnTo>
                  <a:pt x="506" y="1436"/>
                </a:lnTo>
                <a:lnTo>
                  <a:pt x="508" y="1455"/>
                </a:lnTo>
                <a:lnTo>
                  <a:pt x="512" y="1466"/>
                </a:lnTo>
                <a:lnTo>
                  <a:pt x="514" y="1470"/>
                </a:lnTo>
                <a:lnTo>
                  <a:pt x="517" y="1471"/>
                </a:lnTo>
                <a:lnTo>
                  <a:pt x="517" y="1471"/>
                </a:lnTo>
                <a:lnTo>
                  <a:pt x="532" y="1471"/>
                </a:lnTo>
                <a:lnTo>
                  <a:pt x="537" y="1471"/>
                </a:lnTo>
                <a:lnTo>
                  <a:pt x="537" y="1471"/>
                </a:lnTo>
                <a:lnTo>
                  <a:pt x="506" y="1493"/>
                </a:lnTo>
                <a:lnTo>
                  <a:pt x="481" y="1509"/>
                </a:lnTo>
                <a:lnTo>
                  <a:pt x="466" y="1517"/>
                </a:lnTo>
                <a:lnTo>
                  <a:pt x="466" y="1517"/>
                </a:lnTo>
                <a:lnTo>
                  <a:pt x="448" y="1523"/>
                </a:lnTo>
                <a:lnTo>
                  <a:pt x="420" y="1531"/>
                </a:lnTo>
                <a:lnTo>
                  <a:pt x="406" y="1538"/>
                </a:lnTo>
                <a:lnTo>
                  <a:pt x="395" y="1543"/>
                </a:lnTo>
                <a:lnTo>
                  <a:pt x="387" y="1548"/>
                </a:lnTo>
                <a:lnTo>
                  <a:pt x="384" y="1551"/>
                </a:lnTo>
                <a:lnTo>
                  <a:pt x="384" y="1553"/>
                </a:lnTo>
                <a:lnTo>
                  <a:pt x="384" y="1553"/>
                </a:lnTo>
                <a:lnTo>
                  <a:pt x="384" y="1558"/>
                </a:lnTo>
                <a:lnTo>
                  <a:pt x="384" y="1562"/>
                </a:lnTo>
                <a:lnTo>
                  <a:pt x="384" y="1566"/>
                </a:lnTo>
                <a:lnTo>
                  <a:pt x="387" y="1569"/>
                </a:lnTo>
                <a:lnTo>
                  <a:pt x="391" y="1571"/>
                </a:lnTo>
                <a:lnTo>
                  <a:pt x="400" y="1574"/>
                </a:lnTo>
                <a:lnTo>
                  <a:pt x="412" y="1574"/>
                </a:lnTo>
                <a:lnTo>
                  <a:pt x="430" y="1574"/>
                </a:lnTo>
                <a:lnTo>
                  <a:pt x="430" y="1574"/>
                </a:lnTo>
                <a:lnTo>
                  <a:pt x="469" y="1572"/>
                </a:lnTo>
                <a:lnTo>
                  <a:pt x="499" y="1574"/>
                </a:lnTo>
                <a:lnTo>
                  <a:pt x="526" y="1576"/>
                </a:lnTo>
                <a:lnTo>
                  <a:pt x="553" y="1579"/>
                </a:lnTo>
                <a:lnTo>
                  <a:pt x="553" y="1579"/>
                </a:lnTo>
                <a:lnTo>
                  <a:pt x="579" y="1583"/>
                </a:lnTo>
                <a:lnTo>
                  <a:pt x="602" y="1586"/>
                </a:lnTo>
                <a:lnTo>
                  <a:pt x="613" y="1588"/>
                </a:lnTo>
                <a:lnTo>
                  <a:pt x="621" y="1589"/>
                </a:lnTo>
                <a:lnTo>
                  <a:pt x="629" y="1588"/>
                </a:lnTo>
                <a:lnTo>
                  <a:pt x="634" y="1584"/>
                </a:lnTo>
                <a:lnTo>
                  <a:pt x="634" y="1584"/>
                </a:lnTo>
                <a:lnTo>
                  <a:pt x="637" y="1581"/>
                </a:lnTo>
                <a:lnTo>
                  <a:pt x="638" y="1576"/>
                </a:lnTo>
                <a:lnTo>
                  <a:pt x="639" y="1566"/>
                </a:lnTo>
                <a:lnTo>
                  <a:pt x="638" y="1552"/>
                </a:lnTo>
                <a:lnTo>
                  <a:pt x="637" y="1537"/>
                </a:lnTo>
                <a:lnTo>
                  <a:pt x="632" y="1509"/>
                </a:lnTo>
                <a:lnTo>
                  <a:pt x="629" y="1497"/>
                </a:lnTo>
                <a:lnTo>
                  <a:pt x="629" y="1497"/>
                </a:lnTo>
                <a:lnTo>
                  <a:pt x="630" y="1497"/>
                </a:lnTo>
                <a:lnTo>
                  <a:pt x="633" y="1497"/>
                </a:lnTo>
                <a:lnTo>
                  <a:pt x="636" y="1493"/>
                </a:lnTo>
                <a:lnTo>
                  <a:pt x="639" y="1487"/>
                </a:lnTo>
                <a:lnTo>
                  <a:pt x="639" y="1487"/>
                </a:lnTo>
                <a:lnTo>
                  <a:pt x="641" y="1483"/>
                </a:lnTo>
                <a:lnTo>
                  <a:pt x="642" y="1482"/>
                </a:lnTo>
                <a:lnTo>
                  <a:pt x="646" y="1479"/>
                </a:lnTo>
                <a:lnTo>
                  <a:pt x="646" y="1478"/>
                </a:lnTo>
                <a:lnTo>
                  <a:pt x="646" y="1475"/>
                </a:lnTo>
                <a:lnTo>
                  <a:pt x="644" y="1461"/>
                </a:lnTo>
                <a:lnTo>
                  <a:pt x="644" y="1461"/>
                </a:lnTo>
                <a:lnTo>
                  <a:pt x="641" y="1434"/>
                </a:lnTo>
                <a:lnTo>
                  <a:pt x="638" y="1401"/>
                </a:lnTo>
                <a:lnTo>
                  <a:pt x="638" y="1369"/>
                </a:lnTo>
                <a:lnTo>
                  <a:pt x="638" y="1358"/>
                </a:lnTo>
                <a:lnTo>
                  <a:pt x="639" y="1349"/>
                </a:lnTo>
                <a:lnTo>
                  <a:pt x="639" y="1349"/>
                </a:lnTo>
                <a:lnTo>
                  <a:pt x="643" y="1316"/>
                </a:lnTo>
                <a:lnTo>
                  <a:pt x="648" y="1259"/>
                </a:lnTo>
                <a:lnTo>
                  <a:pt x="652" y="1207"/>
                </a:lnTo>
                <a:lnTo>
                  <a:pt x="655" y="1185"/>
                </a:lnTo>
                <a:lnTo>
                  <a:pt x="655" y="1185"/>
                </a:lnTo>
                <a:lnTo>
                  <a:pt x="670" y="1266"/>
                </a:lnTo>
                <a:lnTo>
                  <a:pt x="685" y="1359"/>
                </a:lnTo>
                <a:lnTo>
                  <a:pt x="685" y="1359"/>
                </a:lnTo>
                <a:lnTo>
                  <a:pt x="686" y="1374"/>
                </a:lnTo>
                <a:lnTo>
                  <a:pt x="689" y="1388"/>
                </a:lnTo>
                <a:lnTo>
                  <a:pt x="690" y="1395"/>
                </a:lnTo>
                <a:lnTo>
                  <a:pt x="693" y="1401"/>
                </a:lnTo>
                <a:lnTo>
                  <a:pt x="697" y="1406"/>
                </a:lnTo>
                <a:lnTo>
                  <a:pt x="701" y="1410"/>
                </a:lnTo>
                <a:lnTo>
                  <a:pt x="701" y="1410"/>
                </a:lnTo>
                <a:lnTo>
                  <a:pt x="715" y="1423"/>
                </a:lnTo>
                <a:lnTo>
                  <a:pt x="718" y="1425"/>
                </a:lnTo>
                <a:lnTo>
                  <a:pt x="720" y="1425"/>
                </a:lnTo>
                <a:lnTo>
                  <a:pt x="721" y="1425"/>
                </a:lnTo>
                <a:lnTo>
                  <a:pt x="721" y="1425"/>
                </a:lnTo>
                <a:lnTo>
                  <a:pt x="720" y="1431"/>
                </a:lnTo>
                <a:lnTo>
                  <a:pt x="711" y="1456"/>
                </a:lnTo>
                <a:lnTo>
                  <a:pt x="711" y="1456"/>
                </a:lnTo>
                <a:lnTo>
                  <a:pt x="702" y="1474"/>
                </a:lnTo>
                <a:lnTo>
                  <a:pt x="692" y="1492"/>
                </a:lnTo>
                <a:lnTo>
                  <a:pt x="681" y="1509"/>
                </a:lnTo>
                <a:lnTo>
                  <a:pt x="678" y="1516"/>
                </a:lnTo>
                <a:lnTo>
                  <a:pt x="675" y="1523"/>
                </a:lnTo>
                <a:lnTo>
                  <a:pt x="675" y="1523"/>
                </a:lnTo>
                <a:lnTo>
                  <a:pt x="671" y="1533"/>
                </a:lnTo>
                <a:lnTo>
                  <a:pt x="667" y="1540"/>
                </a:lnTo>
                <a:lnTo>
                  <a:pt x="666" y="1543"/>
                </a:lnTo>
                <a:lnTo>
                  <a:pt x="666" y="1547"/>
                </a:lnTo>
                <a:lnTo>
                  <a:pt x="667" y="1549"/>
                </a:lnTo>
                <a:lnTo>
                  <a:pt x="670" y="1553"/>
                </a:lnTo>
                <a:lnTo>
                  <a:pt x="670" y="1553"/>
                </a:lnTo>
                <a:lnTo>
                  <a:pt x="675" y="1557"/>
                </a:lnTo>
                <a:lnTo>
                  <a:pt x="683" y="1558"/>
                </a:lnTo>
                <a:lnTo>
                  <a:pt x="692" y="1560"/>
                </a:lnTo>
                <a:lnTo>
                  <a:pt x="702" y="1560"/>
                </a:lnTo>
                <a:lnTo>
                  <a:pt x="712" y="1560"/>
                </a:lnTo>
                <a:lnTo>
                  <a:pt x="721" y="1558"/>
                </a:lnTo>
                <a:lnTo>
                  <a:pt x="730" y="1556"/>
                </a:lnTo>
                <a:lnTo>
                  <a:pt x="736" y="1553"/>
                </a:lnTo>
                <a:lnTo>
                  <a:pt x="736" y="1553"/>
                </a:lnTo>
                <a:lnTo>
                  <a:pt x="746" y="1549"/>
                </a:lnTo>
                <a:lnTo>
                  <a:pt x="757" y="1546"/>
                </a:lnTo>
                <a:lnTo>
                  <a:pt x="762" y="1543"/>
                </a:lnTo>
                <a:lnTo>
                  <a:pt x="766" y="1539"/>
                </a:lnTo>
                <a:lnTo>
                  <a:pt x="772" y="1534"/>
                </a:lnTo>
                <a:lnTo>
                  <a:pt x="777" y="1528"/>
                </a:lnTo>
                <a:lnTo>
                  <a:pt x="777" y="1528"/>
                </a:lnTo>
                <a:lnTo>
                  <a:pt x="782" y="1520"/>
                </a:lnTo>
                <a:lnTo>
                  <a:pt x="787" y="1511"/>
                </a:lnTo>
                <a:lnTo>
                  <a:pt x="791" y="1501"/>
                </a:lnTo>
                <a:lnTo>
                  <a:pt x="794" y="1492"/>
                </a:lnTo>
                <a:lnTo>
                  <a:pt x="797" y="1475"/>
                </a:lnTo>
                <a:lnTo>
                  <a:pt x="797" y="1461"/>
                </a:lnTo>
                <a:lnTo>
                  <a:pt x="797" y="1461"/>
                </a:lnTo>
                <a:lnTo>
                  <a:pt x="795" y="1452"/>
                </a:lnTo>
                <a:lnTo>
                  <a:pt x="794" y="1445"/>
                </a:lnTo>
                <a:lnTo>
                  <a:pt x="792" y="1441"/>
                </a:lnTo>
                <a:lnTo>
                  <a:pt x="792" y="1438"/>
                </a:lnTo>
                <a:lnTo>
                  <a:pt x="795" y="1437"/>
                </a:lnTo>
                <a:lnTo>
                  <a:pt x="797" y="1436"/>
                </a:lnTo>
                <a:lnTo>
                  <a:pt x="797" y="1436"/>
                </a:lnTo>
                <a:lnTo>
                  <a:pt x="805" y="1433"/>
                </a:lnTo>
                <a:lnTo>
                  <a:pt x="813" y="1428"/>
                </a:lnTo>
                <a:lnTo>
                  <a:pt x="819" y="1423"/>
                </a:lnTo>
                <a:lnTo>
                  <a:pt x="823" y="1415"/>
                </a:lnTo>
                <a:lnTo>
                  <a:pt x="823" y="1415"/>
                </a:lnTo>
                <a:lnTo>
                  <a:pt x="827" y="1399"/>
                </a:lnTo>
                <a:lnTo>
                  <a:pt x="833" y="1369"/>
                </a:lnTo>
                <a:lnTo>
                  <a:pt x="837" y="1336"/>
                </a:lnTo>
                <a:lnTo>
                  <a:pt x="838" y="1321"/>
                </a:lnTo>
                <a:lnTo>
                  <a:pt x="838" y="1308"/>
                </a:lnTo>
                <a:lnTo>
                  <a:pt x="838" y="1308"/>
                </a:lnTo>
                <a:lnTo>
                  <a:pt x="834" y="1276"/>
                </a:lnTo>
                <a:lnTo>
                  <a:pt x="829" y="1235"/>
                </a:lnTo>
                <a:lnTo>
                  <a:pt x="825" y="1198"/>
                </a:lnTo>
                <a:lnTo>
                  <a:pt x="827" y="1187"/>
                </a:lnTo>
                <a:lnTo>
                  <a:pt x="827" y="1183"/>
                </a:lnTo>
                <a:lnTo>
                  <a:pt x="828" y="1180"/>
                </a:lnTo>
                <a:lnTo>
                  <a:pt x="828" y="1180"/>
                </a:lnTo>
                <a:lnTo>
                  <a:pt x="837" y="1173"/>
                </a:lnTo>
                <a:lnTo>
                  <a:pt x="845" y="1165"/>
                </a:lnTo>
                <a:lnTo>
                  <a:pt x="852" y="1156"/>
                </a:lnTo>
                <a:lnTo>
                  <a:pt x="860" y="1146"/>
                </a:lnTo>
                <a:lnTo>
                  <a:pt x="869" y="1132"/>
                </a:lnTo>
                <a:lnTo>
                  <a:pt x="876" y="1116"/>
                </a:lnTo>
                <a:lnTo>
                  <a:pt x="884" y="1098"/>
                </a:lnTo>
                <a:lnTo>
                  <a:pt x="884" y="1098"/>
                </a:lnTo>
                <a:lnTo>
                  <a:pt x="890" y="1078"/>
                </a:lnTo>
                <a:lnTo>
                  <a:pt x="897" y="1056"/>
                </a:lnTo>
                <a:lnTo>
                  <a:pt x="902" y="1033"/>
                </a:lnTo>
                <a:lnTo>
                  <a:pt x="906" y="1012"/>
                </a:lnTo>
                <a:lnTo>
                  <a:pt x="908" y="990"/>
                </a:lnTo>
                <a:lnTo>
                  <a:pt x="910" y="969"/>
                </a:lnTo>
                <a:lnTo>
                  <a:pt x="911" y="953"/>
                </a:lnTo>
                <a:lnTo>
                  <a:pt x="910" y="940"/>
                </a:lnTo>
                <a:lnTo>
                  <a:pt x="910" y="940"/>
                </a:lnTo>
                <a:lnTo>
                  <a:pt x="906" y="906"/>
                </a:lnTo>
                <a:lnTo>
                  <a:pt x="904" y="894"/>
                </a:lnTo>
                <a:lnTo>
                  <a:pt x="904" y="894"/>
                </a:lnTo>
                <a:lnTo>
                  <a:pt x="907" y="893"/>
                </a:lnTo>
                <a:lnTo>
                  <a:pt x="913" y="889"/>
                </a:lnTo>
                <a:lnTo>
                  <a:pt x="917" y="885"/>
                </a:lnTo>
                <a:lnTo>
                  <a:pt x="918" y="880"/>
                </a:lnTo>
                <a:lnTo>
                  <a:pt x="920" y="875"/>
                </a:lnTo>
                <a:lnTo>
                  <a:pt x="920" y="869"/>
                </a:lnTo>
                <a:lnTo>
                  <a:pt x="920" y="869"/>
                </a:lnTo>
                <a:lnTo>
                  <a:pt x="908" y="806"/>
                </a:lnTo>
                <a:lnTo>
                  <a:pt x="899" y="761"/>
                </a:lnTo>
                <a:lnTo>
                  <a:pt x="894" y="741"/>
                </a:lnTo>
                <a:lnTo>
                  <a:pt x="889" y="720"/>
                </a:lnTo>
                <a:lnTo>
                  <a:pt x="889" y="720"/>
                </a:lnTo>
                <a:lnTo>
                  <a:pt x="874" y="674"/>
                </a:lnTo>
                <a:lnTo>
                  <a:pt x="853" y="619"/>
                </a:lnTo>
                <a:lnTo>
                  <a:pt x="837" y="568"/>
                </a:lnTo>
                <a:lnTo>
                  <a:pt x="831" y="547"/>
                </a:lnTo>
                <a:lnTo>
                  <a:pt x="828" y="531"/>
                </a:lnTo>
                <a:lnTo>
                  <a:pt x="828" y="531"/>
                </a:lnTo>
                <a:lnTo>
                  <a:pt x="825" y="519"/>
                </a:lnTo>
                <a:lnTo>
                  <a:pt x="823" y="506"/>
                </a:lnTo>
                <a:lnTo>
                  <a:pt x="817" y="493"/>
                </a:lnTo>
                <a:lnTo>
                  <a:pt x="811" y="480"/>
                </a:lnTo>
                <a:lnTo>
                  <a:pt x="796" y="453"/>
                </a:lnTo>
                <a:lnTo>
                  <a:pt x="782" y="424"/>
                </a:lnTo>
                <a:lnTo>
                  <a:pt x="782" y="424"/>
                </a:lnTo>
                <a:lnTo>
                  <a:pt x="771" y="398"/>
                </a:lnTo>
                <a:lnTo>
                  <a:pt x="760" y="379"/>
                </a:lnTo>
                <a:lnTo>
                  <a:pt x="746" y="358"/>
                </a:lnTo>
                <a:lnTo>
                  <a:pt x="726" y="327"/>
                </a:lnTo>
                <a:lnTo>
                  <a:pt x="726" y="327"/>
                </a:lnTo>
                <a:lnTo>
                  <a:pt x="715" y="309"/>
                </a:lnTo>
                <a:lnTo>
                  <a:pt x="706" y="294"/>
                </a:lnTo>
                <a:lnTo>
                  <a:pt x="693" y="268"/>
                </a:lnTo>
                <a:lnTo>
                  <a:pt x="686" y="258"/>
                </a:lnTo>
                <a:lnTo>
                  <a:pt x="681" y="250"/>
                </a:lnTo>
                <a:lnTo>
                  <a:pt x="676" y="244"/>
                </a:lnTo>
                <a:lnTo>
                  <a:pt x="670" y="240"/>
                </a:lnTo>
                <a:lnTo>
                  <a:pt x="670" y="240"/>
                </a:lnTo>
                <a:lnTo>
                  <a:pt x="650" y="234"/>
                </a:lnTo>
                <a:lnTo>
                  <a:pt x="624" y="227"/>
                </a:lnTo>
                <a:lnTo>
                  <a:pt x="593" y="220"/>
                </a:lnTo>
                <a:lnTo>
                  <a:pt x="593" y="220"/>
                </a:lnTo>
                <a:lnTo>
                  <a:pt x="585" y="216"/>
                </a:lnTo>
                <a:lnTo>
                  <a:pt x="578" y="213"/>
                </a:lnTo>
                <a:lnTo>
                  <a:pt x="573" y="209"/>
                </a:lnTo>
                <a:lnTo>
                  <a:pt x="573" y="209"/>
                </a:lnTo>
                <a:lnTo>
                  <a:pt x="563" y="194"/>
                </a:lnTo>
                <a:lnTo>
                  <a:pt x="563" y="194"/>
                </a:lnTo>
                <a:lnTo>
                  <a:pt x="572" y="185"/>
                </a:lnTo>
                <a:lnTo>
                  <a:pt x="577" y="179"/>
                </a:lnTo>
                <a:lnTo>
                  <a:pt x="578" y="176"/>
                </a:lnTo>
                <a:lnTo>
                  <a:pt x="578" y="174"/>
                </a:lnTo>
                <a:lnTo>
                  <a:pt x="578" y="174"/>
                </a:lnTo>
                <a:lnTo>
                  <a:pt x="568" y="148"/>
                </a:lnTo>
                <a:lnTo>
                  <a:pt x="568" y="148"/>
                </a:lnTo>
                <a:lnTo>
                  <a:pt x="567" y="124"/>
                </a:lnTo>
                <a:lnTo>
                  <a:pt x="565" y="106"/>
                </a:lnTo>
                <a:lnTo>
                  <a:pt x="564" y="94"/>
                </a:lnTo>
                <a:lnTo>
                  <a:pt x="564" y="94"/>
                </a:lnTo>
                <a:lnTo>
                  <a:pt x="554" y="74"/>
                </a:lnTo>
                <a:lnTo>
                  <a:pt x="542" y="51"/>
                </a:lnTo>
                <a:lnTo>
                  <a:pt x="542" y="51"/>
                </a:lnTo>
                <a:lnTo>
                  <a:pt x="537" y="34"/>
                </a:lnTo>
                <a:lnTo>
                  <a:pt x="535" y="27"/>
                </a:lnTo>
                <a:lnTo>
                  <a:pt x="532" y="20"/>
                </a:lnTo>
                <a:lnTo>
                  <a:pt x="532" y="20"/>
                </a:lnTo>
                <a:lnTo>
                  <a:pt x="530" y="18"/>
                </a:lnTo>
                <a:lnTo>
                  <a:pt x="525" y="14"/>
                </a:lnTo>
                <a:lnTo>
                  <a:pt x="509" y="8"/>
                </a:lnTo>
                <a:lnTo>
                  <a:pt x="494" y="4"/>
                </a:lnTo>
                <a:lnTo>
                  <a:pt x="488" y="3"/>
                </a:lnTo>
                <a:lnTo>
                  <a:pt x="485" y="1"/>
                </a:lnTo>
                <a:lnTo>
                  <a:pt x="485" y="1"/>
                </a:lnTo>
                <a:lnTo>
                  <a:pt x="476" y="3"/>
                </a:lnTo>
                <a:lnTo>
                  <a:pt x="462" y="3"/>
                </a:lnTo>
                <a:lnTo>
                  <a:pt x="447" y="1"/>
                </a:lnTo>
                <a:lnTo>
                  <a:pt x="435" y="0"/>
                </a:lnTo>
                <a:lnTo>
                  <a:pt x="435" y="0"/>
                </a:lnTo>
                <a:lnTo>
                  <a:pt x="430" y="0"/>
                </a:lnTo>
                <a:lnTo>
                  <a:pt x="424" y="0"/>
                </a:lnTo>
                <a:lnTo>
                  <a:pt x="409" y="1"/>
                </a:lnTo>
                <a:lnTo>
                  <a:pt x="384" y="5"/>
                </a:lnTo>
                <a:lnTo>
                  <a:pt x="384" y="5"/>
                </a:lnTo>
                <a:lnTo>
                  <a:pt x="378" y="8"/>
                </a:lnTo>
                <a:lnTo>
                  <a:pt x="370" y="10"/>
                </a:lnTo>
                <a:lnTo>
                  <a:pt x="361" y="15"/>
                </a:lnTo>
                <a:lnTo>
                  <a:pt x="361" y="15"/>
                </a:lnTo>
                <a:lnTo>
                  <a:pt x="350" y="23"/>
                </a:lnTo>
                <a:lnTo>
                  <a:pt x="342" y="27"/>
                </a:lnTo>
                <a:lnTo>
                  <a:pt x="339" y="29"/>
                </a:lnTo>
                <a:lnTo>
                  <a:pt x="339" y="29"/>
                </a:lnTo>
                <a:lnTo>
                  <a:pt x="337" y="31"/>
                </a:lnTo>
                <a:lnTo>
                  <a:pt x="336" y="34"/>
                </a:lnTo>
                <a:lnTo>
                  <a:pt x="333" y="43"/>
                </a:lnTo>
                <a:lnTo>
                  <a:pt x="331" y="57"/>
                </a:lnTo>
                <a:lnTo>
                  <a:pt x="331" y="57"/>
                </a:lnTo>
                <a:lnTo>
                  <a:pt x="339" y="69"/>
                </a:lnTo>
                <a:lnTo>
                  <a:pt x="342" y="78"/>
                </a:lnTo>
                <a:lnTo>
                  <a:pt x="344" y="80"/>
                </a:lnTo>
                <a:lnTo>
                  <a:pt x="344" y="82"/>
                </a:lnTo>
                <a:lnTo>
                  <a:pt x="344" y="8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7">
            <a:extLst>
              <a:ext uri="{FF2B5EF4-FFF2-40B4-BE49-F238E27FC236}">
                <a16:creationId xmlns:a16="http://schemas.microsoft.com/office/drawing/2014/main" id="{B9D1860B-4D7F-FF86-A0F9-875BBE471CB2}"/>
              </a:ext>
            </a:extLst>
          </p:cNvPr>
          <p:cNvSpPr>
            <a:spLocks/>
          </p:cNvSpPr>
          <p:nvPr/>
        </p:nvSpPr>
        <p:spPr bwMode="auto">
          <a:xfrm>
            <a:off x="4036905" y="3922714"/>
            <a:ext cx="2152650" cy="2338388"/>
          </a:xfrm>
          <a:custGeom>
            <a:avLst/>
            <a:gdLst>
              <a:gd name="T0" fmla="*/ 590 w 1356"/>
              <a:gd name="T1" fmla="*/ 183 h 1473"/>
              <a:gd name="T2" fmla="*/ 402 w 1356"/>
              <a:gd name="T3" fmla="*/ 278 h 1473"/>
              <a:gd name="T4" fmla="*/ 238 w 1356"/>
              <a:gd name="T5" fmla="*/ 401 h 1473"/>
              <a:gd name="T6" fmla="*/ 42 w 1356"/>
              <a:gd name="T7" fmla="*/ 608 h 1473"/>
              <a:gd name="T8" fmla="*/ 17 w 1356"/>
              <a:gd name="T9" fmla="*/ 673 h 1473"/>
              <a:gd name="T10" fmla="*/ 157 w 1356"/>
              <a:gd name="T11" fmla="*/ 860 h 1473"/>
              <a:gd name="T12" fmla="*/ 240 w 1356"/>
              <a:gd name="T13" fmla="*/ 993 h 1473"/>
              <a:gd name="T14" fmla="*/ 286 w 1356"/>
              <a:gd name="T15" fmla="*/ 1284 h 1473"/>
              <a:gd name="T16" fmla="*/ 296 w 1356"/>
              <a:gd name="T17" fmla="*/ 1345 h 1473"/>
              <a:gd name="T18" fmla="*/ 288 w 1356"/>
              <a:gd name="T19" fmla="*/ 1387 h 1473"/>
              <a:gd name="T20" fmla="*/ 340 w 1356"/>
              <a:gd name="T21" fmla="*/ 1438 h 1473"/>
              <a:gd name="T22" fmla="*/ 458 w 1356"/>
              <a:gd name="T23" fmla="*/ 1472 h 1473"/>
              <a:gd name="T24" fmla="*/ 490 w 1356"/>
              <a:gd name="T25" fmla="*/ 1452 h 1473"/>
              <a:gd name="T26" fmla="*/ 423 w 1356"/>
              <a:gd name="T27" fmla="*/ 1376 h 1473"/>
              <a:gd name="T28" fmla="*/ 393 w 1356"/>
              <a:gd name="T29" fmla="*/ 1330 h 1473"/>
              <a:gd name="T30" fmla="*/ 426 w 1356"/>
              <a:gd name="T31" fmla="*/ 1277 h 1473"/>
              <a:gd name="T32" fmla="*/ 511 w 1356"/>
              <a:gd name="T33" fmla="*/ 1167 h 1473"/>
              <a:gd name="T34" fmla="*/ 571 w 1356"/>
              <a:gd name="T35" fmla="*/ 1258 h 1473"/>
              <a:gd name="T36" fmla="*/ 565 w 1356"/>
              <a:gd name="T37" fmla="*/ 1337 h 1473"/>
              <a:gd name="T38" fmla="*/ 642 w 1356"/>
              <a:gd name="T39" fmla="*/ 1371 h 1473"/>
              <a:gd name="T40" fmla="*/ 727 w 1356"/>
              <a:gd name="T41" fmla="*/ 1397 h 1473"/>
              <a:gd name="T42" fmla="*/ 767 w 1356"/>
              <a:gd name="T43" fmla="*/ 1377 h 1473"/>
              <a:gd name="T44" fmla="*/ 702 w 1356"/>
              <a:gd name="T45" fmla="*/ 1326 h 1473"/>
              <a:gd name="T46" fmla="*/ 674 w 1356"/>
              <a:gd name="T47" fmla="*/ 1249 h 1473"/>
              <a:gd name="T48" fmla="*/ 642 w 1356"/>
              <a:gd name="T49" fmla="*/ 1095 h 1473"/>
              <a:gd name="T50" fmla="*/ 613 w 1356"/>
              <a:gd name="T51" fmla="*/ 823 h 1473"/>
              <a:gd name="T52" fmla="*/ 498 w 1356"/>
              <a:gd name="T53" fmla="*/ 710 h 1473"/>
              <a:gd name="T54" fmla="*/ 487 w 1356"/>
              <a:gd name="T55" fmla="*/ 657 h 1473"/>
              <a:gd name="T56" fmla="*/ 565 w 1356"/>
              <a:gd name="T57" fmla="*/ 505 h 1473"/>
              <a:gd name="T58" fmla="*/ 642 w 1356"/>
              <a:gd name="T59" fmla="*/ 604 h 1473"/>
              <a:gd name="T60" fmla="*/ 734 w 1356"/>
              <a:gd name="T61" fmla="*/ 671 h 1473"/>
              <a:gd name="T62" fmla="*/ 854 w 1356"/>
              <a:gd name="T63" fmla="*/ 627 h 1473"/>
              <a:gd name="T64" fmla="*/ 868 w 1356"/>
              <a:gd name="T65" fmla="*/ 542 h 1473"/>
              <a:gd name="T66" fmla="*/ 902 w 1356"/>
              <a:gd name="T67" fmla="*/ 510 h 1473"/>
              <a:gd name="T68" fmla="*/ 902 w 1356"/>
              <a:gd name="T69" fmla="*/ 476 h 1473"/>
              <a:gd name="T70" fmla="*/ 871 w 1356"/>
              <a:gd name="T71" fmla="*/ 453 h 1473"/>
              <a:gd name="T72" fmla="*/ 844 w 1356"/>
              <a:gd name="T73" fmla="*/ 448 h 1473"/>
              <a:gd name="T74" fmla="*/ 795 w 1356"/>
              <a:gd name="T75" fmla="*/ 507 h 1473"/>
              <a:gd name="T76" fmla="*/ 733 w 1356"/>
              <a:gd name="T77" fmla="*/ 493 h 1473"/>
              <a:gd name="T78" fmla="*/ 719 w 1356"/>
              <a:gd name="T79" fmla="*/ 395 h 1473"/>
              <a:gd name="T80" fmla="*/ 832 w 1356"/>
              <a:gd name="T81" fmla="*/ 355 h 1473"/>
              <a:gd name="T82" fmla="*/ 1188 w 1356"/>
              <a:gd name="T83" fmla="*/ 282 h 1473"/>
              <a:gd name="T84" fmla="*/ 1284 w 1356"/>
              <a:gd name="T85" fmla="*/ 307 h 1473"/>
              <a:gd name="T86" fmla="*/ 1310 w 1356"/>
              <a:gd name="T87" fmla="*/ 323 h 1473"/>
              <a:gd name="T88" fmla="*/ 1326 w 1356"/>
              <a:gd name="T89" fmla="*/ 323 h 1473"/>
              <a:gd name="T90" fmla="*/ 1356 w 1356"/>
              <a:gd name="T91" fmla="*/ 287 h 1473"/>
              <a:gd name="T92" fmla="*/ 1305 w 1356"/>
              <a:gd name="T93" fmla="*/ 247 h 1473"/>
              <a:gd name="T94" fmla="*/ 1075 w 1356"/>
              <a:gd name="T95" fmla="*/ 224 h 1473"/>
              <a:gd name="T96" fmla="*/ 902 w 1356"/>
              <a:gd name="T97" fmla="*/ 195 h 1473"/>
              <a:gd name="T98" fmla="*/ 909 w 1356"/>
              <a:gd name="T99" fmla="*/ 171 h 1473"/>
              <a:gd name="T100" fmla="*/ 916 w 1356"/>
              <a:gd name="T101" fmla="*/ 116 h 1473"/>
              <a:gd name="T102" fmla="*/ 902 w 1356"/>
              <a:gd name="T103" fmla="*/ 63 h 1473"/>
              <a:gd name="T104" fmla="*/ 869 w 1356"/>
              <a:gd name="T105" fmla="*/ 31 h 1473"/>
              <a:gd name="T106" fmla="*/ 767 w 1356"/>
              <a:gd name="T107" fmla="*/ 0 h 1473"/>
              <a:gd name="T108" fmla="*/ 672 w 1356"/>
              <a:gd name="T109" fmla="*/ 47 h 1473"/>
              <a:gd name="T110" fmla="*/ 653 w 1356"/>
              <a:gd name="T111" fmla="*/ 109 h 1473"/>
              <a:gd name="T112" fmla="*/ 630 w 1356"/>
              <a:gd name="T113" fmla="*/ 167 h 14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356" h="1473">
                <a:moveTo>
                  <a:pt x="622" y="165"/>
                </a:moveTo>
                <a:lnTo>
                  <a:pt x="622" y="165"/>
                </a:lnTo>
                <a:lnTo>
                  <a:pt x="622" y="164"/>
                </a:lnTo>
                <a:lnTo>
                  <a:pt x="621" y="164"/>
                </a:lnTo>
                <a:lnTo>
                  <a:pt x="617" y="164"/>
                </a:lnTo>
                <a:lnTo>
                  <a:pt x="607" y="165"/>
                </a:lnTo>
                <a:lnTo>
                  <a:pt x="607" y="165"/>
                </a:lnTo>
                <a:lnTo>
                  <a:pt x="600" y="171"/>
                </a:lnTo>
                <a:lnTo>
                  <a:pt x="590" y="183"/>
                </a:lnTo>
                <a:lnTo>
                  <a:pt x="576" y="201"/>
                </a:lnTo>
                <a:lnTo>
                  <a:pt x="576" y="201"/>
                </a:lnTo>
                <a:lnTo>
                  <a:pt x="506" y="230"/>
                </a:lnTo>
                <a:lnTo>
                  <a:pt x="454" y="250"/>
                </a:lnTo>
                <a:lnTo>
                  <a:pt x="423" y="262"/>
                </a:lnTo>
                <a:lnTo>
                  <a:pt x="423" y="262"/>
                </a:lnTo>
                <a:lnTo>
                  <a:pt x="419" y="263"/>
                </a:lnTo>
                <a:lnTo>
                  <a:pt x="414" y="267"/>
                </a:lnTo>
                <a:lnTo>
                  <a:pt x="402" y="278"/>
                </a:lnTo>
                <a:lnTo>
                  <a:pt x="365" y="312"/>
                </a:lnTo>
                <a:lnTo>
                  <a:pt x="342" y="332"/>
                </a:lnTo>
                <a:lnTo>
                  <a:pt x="317" y="351"/>
                </a:lnTo>
                <a:lnTo>
                  <a:pt x="292" y="369"/>
                </a:lnTo>
                <a:lnTo>
                  <a:pt x="278" y="378"/>
                </a:lnTo>
                <a:lnTo>
                  <a:pt x="265" y="384"/>
                </a:lnTo>
                <a:lnTo>
                  <a:pt x="265" y="384"/>
                </a:lnTo>
                <a:lnTo>
                  <a:pt x="252" y="392"/>
                </a:lnTo>
                <a:lnTo>
                  <a:pt x="238" y="401"/>
                </a:lnTo>
                <a:lnTo>
                  <a:pt x="224" y="411"/>
                </a:lnTo>
                <a:lnTo>
                  <a:pt x="212" y="423"/>
                </a:lnTo>
                <a:lnTo>
                  <a:pt x="185" y="450"/>
                </a:lnTo>
                <a:lnTo>
                  <a:pt x="158" y="479"/>
                </a:lnTo>
                <a:lnTo>
                  <a:pt x="107" y="538"/>
                </a:lnTo>
                <a:lnTo>
                  <a:pt x="83" y="566"/>
                </a:lnTo>
                <a:lnTo>
                  <a:pt x="61" y="589"/>
                </a:lnTo>
                <a:lnTo>
                  <a:pt x="61" y="589"/>
                </a:lnTo>
                <a:lnTo>
                  <a:pt x="42" y="608"/>
                </a:lnTo>
                <a:lnTo>
                  <a:pt x="28" y="625"/>
                </a:lnTo>
                <a:lnTo>
                  <a:pt x="17" y="639"/>
                </a:lnTo>
                <a:lnTo>
                  <a:pt x="9" y="650"/>
                </a:lnTo>
                <a:lnTo>
                  <a:pt x="4" y="659"/>
                </a:lnTo>
                <a:lnTo>
                  <a:pt x="0" y="665"/>
                </a:lnTo>
                <a:lnTo>
                  <a:pt x="0" y="669"/>
                </a:lnTo>
                <a:lnTo>
                  <a:pt x="0" y="671"/>
                </a:lnTo>
                <a:lnTo>
                  <a:pt x="0" y="671"/>
                </a:lnTo>
                <a:lnTo>
                  <a:pt x="17" y="673"/>
                </a:lnTo>
                <a:lnTo>
                  <a:pt x="50" y="678"/>
                </a:lnTo>
                <a:lnTo>
                  <a:pt x="83" y="682"/>
                </a:lnTo>
                <a:lnTo>
                  <a:pt x="93" y="685"/>
                </a:lnTo>
                <a:lnTo>
                  <a:pt x="97" y="686"/>
                </a:lnTo>
                <a:lnTo>
                  <a:pt x="97" y="686"/>
                </a:lnTo>
                <a:lnTo>
                  <a:pt x="106" y="714"/>
                </a:lnTo>
                <a:lnTo>
                  <a:pt x="125" y="775"/>
                </a:lnTo>
                <a:lnTo>
                  <a:pt x="148" y="838"/>
                </a:lnTo>
                <a:lnTo>
                  <a:pt x="157" y="860"/>
                </a:lnTo>
                <a:lnTo>
                  <a:pt x="161" y="866"/>
                </a:lnTo>
                <a:lnTo>
                  <a:pt x="163" y="870"/>
                </a:lnTo>
                <a:lnTo>
                  <a:pt x="163" y="870"/>
                </a:lnTo>
                <a:lnTo>
                  <a:pt x="170" y="878"/>
                </a:lnTo>
                <a:lnTo>
                  <a:pt x="180" y="893"/>
                </a:lnTo>
                <a:lnTo>
                  <a:pt x="204" y="934"/>
                </a:lnTo>
                <a:lnTo>
                  <a:pt x="227" y="973"/>
                </a:lnTo>
                <a:lnTo>
                  <a:pt x="240" y="993"/>
                </a:lnTo>
                <a:lnTo>
                  <a:pt x="240" y="993"/>
                </a:lnTo>
                <a:lnTo>
                  <a:pt x="242" y="1003"/>
                </a:lnTo>
                <a:lnTo>
                  <a:pt x="247" y="1026"/>
                </a:lnTo>
                <a:lnTo>
                  <a:pt x="259" y="1096"/>
                </a:lnTo>
                <a:lnTo>
                  <a:pt x="270" y="1167"/>
                </a:lnTo>
                <a:lnTo>
                  <a:pt x="275" y="1207"/>
                </a:lnTo>
                <a:lnTo>
                  <a:pt x="275" y="1207"/>
                </a:lnTo>
                <a:lnTo>
                  <a:pt x="279" y="1240"/>
                </a:lnTo>
                <a:lnTo>
                  <a:pt x="286" y="1284"/>
                </a:lnTo>
                <a:lnTo>
                  <a:pt x="286" y="1284"/>
                </a:lnTo>
                <a:lnTo>
                  <a:pt x="291" y="1314"/>
                </a:lnTo>
                <a:lnTo>
                  <a:pt x="293" y="1322"/>
                </a:lnTo>
                <a:lnTo>
                  <a:pt x="295" y="1325"/>
                </a:lnTo>
                <a:lnTo>
                  <a:pt x="296" y="1325"/>
                </a:lnTo>
                <a:lnTo>
                  <a:pt x="296" y="1325"/>
                </a:lnTo>
                <a:lnTo>
                  <a:pt x="297" y="1326"/>
                </a:lnTo>
                <a:lnTo>
                  <a:pt x="297" y="1327"/>
                </a:lnTo>
                <a:lnTo>
                  <a:pt x="297" y="1334"/>
                </a:lnTo>
                <a:lnTo>
                  <a:pt x="296" y="1345"/>
                </a:lnTo>
                <a:lnTo>
                  <a:pt x="296" y="1345"/>
                </a:lnTo>
                <a:lnTo>
                  <a:pt x="293" y="1349"/>
                </a:lnTo>
                <a:lnTo>
                  <a:pt x="288" y="1357"/>
                </a:lnTo>
                <a:lnTo>
                  <a:pt x="286" y="1362"/>
                </a:lnTo>
                <a:lnTo>
                  <a:pt x="284" y="1367"/>
                </a:lnTo>
                <a:lnTo>
                  <a:pt x="284" y="1373"/>
                </a:lnTo>
                <a:lnTo>
                  <a:pt x="286" y="1381"/>
                </a:lnTo>
                <a:lnTo>
                  <a:pt x="286" y="1381"/>
                </a:lnTo>
                <a:lnTo>
                  <a:pt x="288" y="1387"/>
                </a:lnTo>
                <a:lnTo>
                  <a:pt x="292" y="1391"/>
                </a:lnTo>
                <a:lnTo>
                  <a:pt x="296" y="1395"/>
                </a:lnTo>
                <a:lnTo>
                  <a:pt x="301" y="1397"/>
                </a:lnTo>
                <a:lnTo>
                  <a:pt x="307" y="1401"/>
                </a:lnTo>
                <a:lnTo>
                  <a:pt x="315" y="1408"/>
                </a:lnTo>
                <a:lnTo>
                  <a:pt x="323" y="1415"/>
                </a:lnTo>
                <a:lnTo>
                  <a:pt x="331" y="1427"/>
                </a:lnTo>
                <a:lnTo>
                  <a:pt x="331" y="1427"/>
                </a:lnTo>
                <a:lnTo>
                  <a:pt x="340" y="1438"/>
                </a:lnTo>
                <a:lnTo>
                  <a:pt x="349" y="1446"/>
                </a:lnTo>
                <a:lnTo>
                  <a:pt x="358" y="1452"/>
                </a:lnTo>
                <a:lnTo>
                  <a:pt x="367" y="1456"/>
                </a:lnTo>
                <a:lnTo>
                  <a:pt x="376" y="1457"/>
                </a:lnTo>
                <a:lnTo>
                  <a:pt x="386" y="1459"/>
                </a:lnTo>
                <a:lnTo>
                  <a:pt x="413" y="1463"/>
                </a:lnTo>
                <a:lnTo>
                  <a:pt x="413" y="1463"/>
                </a:lnTo>
                <a:lnTo>
                  <a:pt x="444" y="1469"/>
                </a:lnTo>
                <a:lnTo>
                  <a:pt x="458" y="1472"/>
                </a:lnTo>
                <a:lnTo>
                  <a:pt x="470" y="1473"/>
                </a:lnTo>
                <a:lnTo>
                  <a:pt x="481" y="1472"/>
                </a:lnTo>
                <a:lnTo>
                  <a:pt x="484" y="1470"/>
                </a:lnTo>
                <a:lnTo>
                  <a:pt x="488" y="1469"/>
                </a:lnTo>
                <a:lnTo>
                  <a:pt x="490" y="1466"/>
                </a:lnTo>
                <a:lnTo>
                  <a:pt x="491" y="1463"/>
                </a:lnTo>
                <a:lnTo>
                  <a:pt x="491" y="1457"/>
                </a:lnTo>
                <a:lnTo>
                  <a:pt x="490" y="1452"/>
                </a:lnTo>
                <a:lnTo>
                  <a:pt x="490" y="1452"/>
                </a:lnTo>
                <a:lnTo>
                  <a:pt x="487" y="1446"/>
                </a:lnTo>
                <a:lnTo>
                  <a:pt x="484" y="1440"/>
                </a:lnTo>
                <a:lnTo>
                  <a:pt x="476" y="1428"/>
                </a:lnTo>
                <a:lnTo>
                  <a:pt x="465" y="1415"/>
                </a:lnTo>
                <a:lnTo>
                  <a:pt x="455" y="1405"/>
                </a:lnTo>
                <a:lnTo>
                  <a:pt x="435" y="1387"/>
                </a:lnTo>
                <a:lnTo>
                  <a:pt x="427" y="1380"/>
                </a:lnTo>
                <a:lnTo>
                  <a:pt x="423" y="1376"/>
                </a:lnTo>
                <a:lnTo>
                  <a:pt x="423" y="1376"/>
                </a:lnTo>
                <a:lnTo>
                  <a:pt x="412" y="1362"/>
                </a:lnTo>
                <a:lnTo>
                  <a:pt x="403" y="1350"/>
                </a:lnTo>
                <a:lnTo>
                  <a:pt x="403" y="1350"/>
                </a:lnTo>
                <a:lnTo>
                  <a:pt x="398" y="1346"/>
                </a:lnTo>
                <a:lnTo>
                  <a:pt x="391" y="1341"/>
                </a:lnTo>
                <a:lnTo>
                  <a:pt x="389" y="1339"/>
                </a:lnTo>
                <a:lnTo>
                  <a:pt x="389" y="1336"/>
                </a:lnTo>
                <a:lnTo>
                  <a:pt x="389" y="1332"/>
                </a:lnTo>
                <a:lnTo>
                  <a:pt x="393" y="1330"/>
                </a:lnTo>
                <a:lnTo>
                  <a:pt x="393" y="1330"/>
                </a:lnTo>
                <a:lnTo>
                  <a:pt x="402" y="1325"/>
                </a:lnTo>
                <a:lnTo>
                  <a:pt x="411" y="1318"/>
                </a:lnTo>
                <a:lnTo>
                  <a:pt x="414" y="1316"/>
                </a:lnTo>
                <a:lnTo>
                  <a:pt x="418" y="1312"/>
                </a:lnTo>
                <a:lnTo>
                  <a:pt x="421" y="1305"/>
                </a:lnTo>
                <a:lnTo>
                  <a:pt x="423" y="1299"/>
                </a:lnTo>
                <a:lnTo>
                  <a:pt x="423" y="1299"/>
                </a:lnTo>
                <a:lnTo>
                  <a:pt x="426" y="1277"/>
                </a:lnTo>
                <a:lnTo>
                  <a:pt x="431" y="1230"/>
                </a:lnTo>
                <a:lnTo>
                  <a:pt x="444" y="1100"/>
                </a:lnTo>
                <a:lnTo>
                  <a:pt x="459" y="916"/>
                </a:lnTo>
                <a:lnTo>
                  <a:pt x="459" y="916"/>
                </a:lnTo>
                <a:lnTo>
                  <a:pt x="478" y="1018"/>
                </a:lnTo>
                <a:lnTo>
                  <a:pt x="495" y="1093"/>
                </a:lnTo>
                <a:lnTo>
                  <a:pt x="505" y="1141"/>
                </a:lnTo>
                <a:lnTo>
                  <a:pt x="505" y="1141"/>
                </a:lnTo>
                <a:lnTo>
                  <a:pt x="511" y="1167"/>
                </a:lnTo>
                <a:lnTo>
                  <a:pt x="520" y="1201"/>
                </a:lnTo>
                <a:lnTo>
                  <a:pt x="525" y="1217"/>
                </a:lnTo>
                <a:lnTo>
                  <a:pt x="532" y="1231"/>
                </a:lnTo>
                <a:lnTo>
                  <a:pt x="538" y="1242"/>
                </a:lnTo>
                <a:lnTo>
                  <a:pt x="542" y="1245"/>
                </a:lnTo>
                <a:lnTo>
                  <a:pt x="546" y="1248"/>
                </a:lnTo>
                <a:lnTo>
                  <a:pt x="546" y="1248"/>
                </a:lnTo>
                <a:lnTo>
                  <a:pt x="566" y="1257"/>
                </a:lnTo>
                <a:lnTo>
                  <a:pt x="571" y="1258"/>
                </a:lnTo>
                <a:lnTo>
                  <a:pt x="571" y="1258"/>
                </a:lnTo>
                <a:lnTo>
                  <a:pt x="569" y="1281"/>
                </a:lnTo>
                <a:lnTo>
                  <a:pt x="566" y="1300"/>
                </a:lnTo>
                <a:lnTo>
                  <a:pt x="566" y="1314"/>
                </a:lnTo>
                <a:lnTo>
                  <a:pt x="566" y="1314"/>
                </a:lnTo>
                <a:lnTo>
                  <a:pt x="566" y="1320"/>
                </a:lnTo>
                <a:lnTo>
                  <a:pt x="566" y="1323"/>
                </a:lnTo>
                <a:lnTo>
                  <a:pt x="565" y="1332"/>
                </a:lnTo>
                <a:lnTo>
                  <a:pt x="565" y="1337"/>
                </a:lnTo>
                <a:lnTo>
                  <a:pt x="569" y="1341"/>
                </a:lnTo>
                <a:lnTo>
                  <a:pt x="574" y="1346"/>
                </a:lnTo>
                <a:lnTo>
                  <a:pt x="581" y="1350"/>
                </a:lnTo>
                <a:lnTo>
                  <a:pt x="581" y="1350"/>
                </a:lnTo>
                <a:lnTo>
                  <a:pt x="597" y="1357"/>
                </a:lnTo>
                <a:lnTo>
                  <a:pt x="607" y="1358"/>
                </a:lnTo>
                <a:lnTo>
                  <a:pt x="620" y="1362"/>
                </a:lnTo>
                <a:lnTo>
                  <a:pt x="642" y="1371"/>
                </a:lnTo>
                <a:lnTo>
                  <a:pt x="642" y="1371"/>
                </a:lnTo>
                <a:lnTo>
                  <a:pt x="655" y="1377"/>
                </a:lnTo>
                <a:lnTo>
                  <a:pt x="665" y="1382"/>
                </a:lnTo>
                <a:lnTo>
                  <a:pt x="677" y="1388"/>
                </a:lnTo>
                <a:lnTo>
                  <a:pt x="682" y="1392"/>
                </a:lnTo>
                <a:lnTo>
                  <a:pt x="687" y="1394"/>
                </a:lnTo>
                <a:lnTo>
                  <a:pt x="695" y="1395"/>
                </a:lnTo>
                <a:lnTo>
                  <a:pt x="704" y="1396"/>
                </a:lnTo>
                <a:lnTo>
                  <a:pt x="704" y="1396"/>
                </a:lnTo>
                <a:lnTo>
                  <a:pt x="727" y="1397"/>
                </a:lnTo>
                <a:lnTo>
                  <a:pt x="748" y="1396"/>
                </a:lnTo>
                <a:lnTo>
                  <a:pt x="757" y="1396"/>
                </a:lnTo>
                <a:lnTo>
                  <a:pt x="764" y="1394"/>
                </a:lnTo>
                <a:lnTo>
                  <a:pt x="769" y="1390"/>
                </a:lnTo>
                <a:lnTo>
                  <a:pt x="770" y="1388"/>
                </a:lnTo>
                <a:lnTo>
                  <a:pt x="770" y="1386"/>
                </a:lnTo>
                <a:lnTo>
                  <a:pt x="770" y="1386"/>
                </a:lnTo>
                <a:lnTo>
                  <a:pt x="769" y="1381"/>
                </a:lnTo>
                <a:lnTo>
                  <a:pt x="767" y="1377"/>
                </a:lnTo>
                <a:lnTo>
                  <a:pt x="765" y="1374"/>
                </a:lnTo>
                <a:lnTo>
                  <a:pt x="761" y="1371"/>
                </a:lnTo>
                <a:lnTo>
                  <a:pt x="752" y="1364"/>
                </a:lnTo>
                <a:lnTo>
                  <a:pt x="739" y="1355"/>
                </a:lnTo>
                <a:lnTo>
                  <a:pt x="739" y="1355"/>
                </a:lnTo>
                <a:lnTo>
                  <a:pt x="727" y="1346"/>
                </a:lnTo>
                <a:lnTo>
                  <a:pt x="716" y="1339"/>
                </a:lnTo>
                <a:lnTo>
                  <a:pt x="707" y="1331"/>
                </a:lnTo>
                <a:lnTo>
                  <a:pt x="702" y="1326"/>
                </a:lnTo>
                <a:lnTo>
                  <a:pt x="699" y="1320"/>
                </a:lnTo>
                <a:lnTo>
                  <a:pt x="699" y="1320"/>
                </a:lnTo>
                <a:lnTo>
                  <a:pt x="678" y="1280"/>
                </a:lnTo>
                <a:lnTo>
                  <a:pt x="669" y="1262"/>
                </a:lnTo>
                <a:lnTo>
                  <a:pt x="668" y="1256"/>
                </a:lnTo>
                <a:lnTo>
                  <a:pt x="668" y="1253"/>
                </a:lnTo>
                <a:lnTo>
                  <a:pt x="668" y="1253"/>
                </a:lnTo>
                <a:lnTo>
                  <a:pt x="672" y="1252"/>
                </a:lnTo>
                <a:lnTo>
                  <a:pt x="674" y="1249"/>
                </a:lnTo>
                <a:lnTo>
                  <a:pt x="674" y="1247"/>
                </a:lnTo>
                <a:lnTo>
                  <a:pt x="676" y="1243"/>
                </a:lnTo>
                <a:lnTo>
                  <a:pt x="673" y="1233"/>
                </a:lnTo>
                <a:lnTo>
                  <a:pt x="673" y="1233"/>
                </a:lnTo>
                <a:lnTo>
                  <a:pt x="660" y="1192"/>
                </a:lnTo>
                <a:lnTo>
                  <a:pt x="648" y="1146"/>
                </a:lnTo>
                <a:lnTo>
                  <a:pt x="648" y="1146"/>
                </a:lnTo>
                <a:lnTo>
                  <a:pt x="645" y="1127"/>
                </a:lnTo>
                <a:lnTo>
                  <a:pt x="642" y="1095"/>
                </a:lnTo>
                <a:lnTo>
                  <a:pt x="639" y="1007"/>
                </a:lnTo>
                <a:lnTo>
                  <a:pt x="635" y="922"/>
                </a:lnTo>
                <a:lnTo>
                  <a:pt x="632" y="880"/>
                </a:lnTo>
                <a:lnTo>
                  <a:pt x="632" y="880"/>
                </a:lnTo>
                <a:lnTo>
                  <a:pt x="630" y="867"/>
                </a:lnTo>
                <a:lnTo>
                  <a:pt x="628" y="858"/>
                </a:lnTo>
                <a:lnTo>
                  <a:pt x="625" y="848"/>
                </a:lnTo>
                <a:lnTo>
                  <a:pt x="620" y="835"/>
                </a:lnTo>
                <a:lnTo>
                  <a:pt x="613" y="823"/>
                </a:lnTo>
                <a:lnTo>
                  <a:pt x="604" y="811"/>
                </a:lnTo>
                <a:lnTo>
                  <a:pt x="591" y="798"/>
                </a:lnTo>
                <a:lnTo>
                  <a:pt x="591" y="798"/>
                </a:lnTo>
                <a:lnTo>
                  <a:pt x="530" y="743"/>
                </a:lnTo>
                <a:lnTo>
                  <a:pt x="505" y="722"/>
                </a:lnTo>
                <a:lnTo>
                  <a:pt x="495" y="711"/>
                </a:lnTo>
                <a:lnTo>
                  <a:pt x="495" y="711"/>
                </a:lnTo>
                <a:lnTo>
                  <a:pt x="496" y="710"/>
                </a:lnTo>
                <a:lnTo>
                  <a:pt x="498" y="710"/>
                </a:lnTo>
                <a:lnTo>
                  <a:pt x="510" y="710"/>
                </a:lnTo>
                <a:lnTo>
                  <a:pt x="519" y="710"/>
                </a:lnTo>
                <a:lnTo>
                  <a:pt x="520" y="709"/>
                </a:lnTo>
                <a:lnTo>
                  <a:pt x="520" y="706"/>
                </a:lnTo>
                <a:lnTo>
                  <a:pt x="520" y="706"/>
                </a:lnTo>
                <a:lnTo>
                  <a:pt x="512" y="696"/>
                </a:lnTo>
                <a:lnTo>
                  <a:pt x="501" y="681"/>
                </a:lnTo>
                <a:lnTo>
                  <a:pt x="491" y="663"/>
                </a:lnTo>
                <a:lnTo>
                  <a:pt x="487" y="657"/>
                </a:lnTo>
                <a:lnTo>
                  <a:pt x="484" y="650"/>
                </a:lnTo>
                <a:lnTo>
                  <a:pt x="484" y="650"/>
                </a:lnTo>
                <a:lnTo>
                  <a:pt x="484" y="646"/>
                </a:lnTo>
                <a:lnTo>
                  <a:pt x="487" y="639"/>
                </a:lnTo>
                <a:lnTo>
                  <a:pt x="497" y="617"/>
                </a:lnTo>
                <a:lnTo>
                  <a:pt x="512" y="589"/>
                </a:lnTo>
                <a:lnTo>
                  <a:pt x="530" y="558"/>
                </a:lnTo>
                <a:lnTo>
                  <a:pt x="548" y="529"/>
                </a:lnTo>
                <a:lnTo>
                  <a:pt x="565" y="505"/>
                </a:lnTo>
                <a:lnTo>
                  <a:pt x="576" y="489"/>
                </a:lnTo>
                <a:lnTo>
                  <a:pt x="580" y="485"/>
                </a:lnTo>
                <a:lnTo>
                  <a:pt x="581" y="485"/>
                </a:lnTo>
                <a:lnTo>
                  <a:pt x="581" y="487"/>
                </a:lnTo>
                <a:lnTo>
                  <a:pt x="581" y="487"/>
                </a:lnTo>
                <a:lnTo>
                  <a:pt x="586" y="498"/>
                </a:lnTo>
                <a:lnTo>
                  <a:pt x="595" y="519"/>
                </a:lnTo>
                <a:lnTo>
                  <a:pt x="626" y="575"/>
                </a:lnTo>
                <a:lnTo>
                  <a:pt x="642" y="604"/>
                </a:lnTo>
                <a:lnTo>
                  <a:pt x="659" y="631"/>
                </a:lnTo>
                <a:lnTo>
                  <a:pt x="673" y="650"/>
                </a:lnTo>
                <a:lnTo>
                  <a:pt x="678" y="657"/>
                </a:lnTo>
                <a:lnTo>
                  <a:pt x="683" y="660"/>
                </a:lnTo>
                <a:lnTo>
                  <a:pt x="683" y="660"/>
                </a:lnTo>
                <a:lnTo>
                  <a:pt x="696" y="667"/>
                </a:lnTo>
                <a:lnTo>
                  <a:pt x="705" y="671"/>
                </a:lnTo>
                <a:lnTo>
                  <a:pt x="716" y="672"/>
                </a:lnTo>
                <a:lnTo>
                  <a:pt x="734" y="671"/>
                </a:lnTo>
                <a:lnTo>
                  <a:pt x="734" y="671"/>
                </a:lnTo>
                <a:lnTo>
                  <a:pt x="747" y="668"/>
                </a:lnTo>
                <a:lnTo>
                  <a:pt x="764" y="663"/>
                </a:lnTo>
                <a:lnTo>
                  <a:pt x="799" y="650"/>
                </a:lnTo>
                <a:lnTo>
                  <a:pt x="831" y="637"/>
                </a:lnTo>
                <a:lnTo>
                  <a:pt x="846" y="630"/>
                </a:lnTo>
                <a:lnTo>
                  <a:pt x="846" y="630"/>
                </a:lnTo>
                <a:lnTo>
                  <a:pt x="850" y="628"/>
                </a:lnTo>
                <a:lnTo>
                  <a:pt x="854" y="627"/>
                </a:lnTo>
                <a:lnTo>
                  <a:pt x="855" y="626"/>
                </a:lnTo>
                <a:lnTo>
                  <a:pt x="857" y="623"/>
                </a:lnTo>
                <a:lnTo>
                  <a:pt x="857" y="614"/>
                </a:lnTo>
                <a:lnTo>
                  <a:pt x="857" y="614"/>
                </a:lnTo>
                <a:lnTo>
                  <a:pt x="854" y="599"/>
                </a:lnTo>
                <a:lnTo>
                  <a:pt x="851" y="580"/>
                </a:lnTo>
                <a:lnTo>
                  <a:pt x="846" y="558"/>
                </a:lnTo>
                <a:lnTo>
                  <a:pt x="846" y="558"/>
                </a:lnTo>
                <a:lnTo>
                  <a:pt x="868" y="542"/>
                </a:lnTo>
                <a:lnTo>
                  <a:pt x="883" y="528"/>
                </a:lnTo>
                <a:lnTo>
                  <a:pt x="888" y="521"/>
                </a:lnTo>
                <a:lnTo>
                  <a:pt x="892" y="517"/>
                </a:lnTo>
                <a:lnTo>
                  <a:pt x="892" y="517"/>
                </a:lnTo>
                <a:lnTo>
                  <a:pt x="895" y="515"/>
                </a:lnTo>
                <a:lnTo>
                  <a:pt x="896" y="513"/>
                </a:lnTo>
                <a:lnTo>
                  <a:pt x="900" y="512"/>
                </a:lnTo>
                <a:lnTo>
                  <a:pt x="901" y="511"/>
                </a:lnTo>
                <a:lnTo>
                  <a:pt x="902" y="510"/>
                </a:lnTo>
                <a:lnTo>
                  <a:pt x="902" y="502"/>
                </a:lnTo>
                <a:lnTo>
                  <a:pt x="902" y="502"/>
                </a:lnTo>
                <a:lnTo>
                  <a:pt x="902" y="497"/>
                </a:lnTo>
                <a:lnTo>
                  <a:pt x="904" y="493"/>
                </a:lnTo>
                <a:lnTo>
                  <a:pt x="908" y="487"/>
                </a:lnTo>
                <a:lnTo>
                  <a:pt x="909" y="484"/>
                </a:lnTo>
                <a:lnTo>
                  <a:pt x="909" y="482"/>
                </a:lnTo>
                <a:lnTo>
                  <a:pt x="908" y="479"/>
                </a:lnTo>
                <a:lnTo>
                  <a:pt x="902" y="476"/>
                </a:lnTo>
                <a:lnTo>
                  <a:pt x="902" y="476"/>
                </a:lnTo>
                <a:lnTo>
                  <a:pt x="892" y="471"/>
                </a:lnTo>
                <a:lnTo>
                  <a:pt x="886" y="468"/>
                </a:lnTo>
                <a:lnTo>
                  <a:pt x="881" y="464"/>
                </a:lnTo>
                <a:lnTo>
                  <a:pt x="877" y="461"/>
                </a:lnTo>
                <a:lnTo>
                  <a:pt x="877" y="461"/>
                </a:lnTo>
                <a:lnTo>
                  <a:pt x="874" y="460"/>
                </a:lnTo>
                <a:lnTo>
                  <a:pt x="873" y="457"/>
                </a:lnTo>
                <a:lnTo>
                  <a:pt x="871" y="453"/>
                </a:lnTo>
                <a:lnTo>
                  <a:pt x="868" y="448"/>
                </a:lnTo>
                <a:lnTo>
                  <a:pt x="867" y="446"/>
                </a:lnTo>
                <a:lnTo>
                  <a:pt x="867" y="446"/>
                </a:lnTo>
                <a:lnTo>
                  <a:pt x="857" y="443"/>
                </a:lnTo>
                <a:lnTo>
                  <a:pt x="850" y="445"/>
                </a:lnTo>
                <a:lnTo>
                  <a:pt x="848" y="445"/>
                </a:lnTo>
                <a:lnTo>
                  <a:pt x="846" y="446"/>
                </a:lnTo>
                <a:lnTo>
                  <a:pt x="846" y="446"/>
                </a:lnTo>
                <a:lnTo>
                  <a:pt x="844" y="448"/>
                </a:lnTo>
                <a:lnTo>
                  <a:pt x="839" y="452"/>
                </a:lnTo>
                <a:lnTo>
                  <a:pt x="834" y="456"/>
                </a:lnTo>
                <a:lnTo>
                  <a:pt x="831" y="461"/>
                </a:lnTo>
                <a:lnTo>
                  <a:pt x="831" y="461"/>
                </a:lnTo>
                <a:lnTo>
                  <a:pt x="826" y="473"/>
                </a:lnTo>
                <a:lnTo>
                  <a:pt x="817" y="489"/>
                </a:lnTo>
                <a:lnTo>
                  <a:pt x="806" y="512"/>
                </a:lnTo>
                <a:lnTo>
                  <a:pt x="795" y="507"/>
                </a:lnTo>
                <a:lnTo>
                  <a:pt x="795" y="507"/>
                </a:lnTo>
                <a:lnTo>
                  <a:pt x="739" y="528"/>
                </a:lnTo>
                <a:lnTo>
                  <a:pt x="739" y="528"/>
                </a:lnTo>
                <a:lnTo>
                  <a:pt x="737" y="528"/>
                </a:lnTo>
                <a:lnTo>
                  <a:pt x="734" y="528"/>
                </a:lnTo>
                <a:lnTo>
                  <a:pt x="733" y="526"/>
                </a:lnTo>
                <a:lnTo>
                  <a:pt x="732" y="524"/>
                </a:lnTo>
                <a:lnTo>
                  <a:pt x="730" y="519"/>
                </a:lnTo>
                <a:lnTo>
                  <a:pt x="730" y="510"/>
                </a:lnTo>
                <a:lnTo>
                  <a:pt x="733" y="493"/>
                </a:lnTo>
                <a:lnTo>
                  <a:pt x="734" y="482"/>
                </a:lnTo>
                <a:lnTo>
                  <a:pt x="734" y="482"/>
                </a:lnTo>
                <a:lnTo>
                  <a:pt x="733" y="461"/>
                </a:lnTo>
                <a:lnTo>
                  <a:pt x="732" y="450"/>
                </a:lnTo>
                <a:lnTo>
                  <a:pt x="729" y="441"/>
                </a:lnTo>
                <a:lnTo>
                  <a:pt x="729" y="441"/>
                </a:lnTo>
                <a:lnTo>
                  <a:pt x="727" y="430"/>
                </a:lnTo>
                <a:lnTo>
                  <a:pt x="723" y="415"/>
                </a:lnTo>
                <a:lnTo>
                  <a:pt x="719" y="395"/>
                </a:lnTo>
                <a:lnTo>
                  <a:pt x="719" y="364"/>
                </a:lnTo>
                <a:lnTo>
                  <a:pt x="719" y="364"/>
                </a:lnTo>
                <a:lnTo>
                  <a:pt x="752" y="360"/>
                </a:lnTo>
                <a:lnTo>
                  <a:pt x="775" y="356"/>
                </a:lnTo>
                <a:lnTo>
                  <a:pt x="783" y="355"/>
                </a:lnTo>
                <a:lnTo>
                  <a:pt x="785" y="354"/>
                </a:lnTo>
                <a:lnTo>
                  <a:pt x="785" y="354"/>
                </a:lnTo>
                <a:lnTo>
                  <a:pt x="798" y="354"/>
                </a:lnTo>
                <a:lnTo>
                  <a:pt x="832" y="355"/>
                </a:lnTo>
                <a:lnTo>
                  <a:pt x="937" y="361"/>
                </a:lnTo>
                <a:lnTo>
                  <a:pt x="1048" y="367"/>
                </a:lnTo>
                <a:lnTo>
                  <a:pt x="1091" y="369"/>
                </a:lnTo>
                <a:lnTo>
                  <a:pt x="1117" y="369"/>
                </a:lnTo>
                <a:lnTo>
                  <a:pt x="1117" y="369"/>
                </a:lnTo>
                <a:lnTo>
                  <a:pt x="1142" y="368"/>
                </a:lnTo>
                <a:lnTo>
                  <a:pt x="1160" y="367"/>
                </a:lnTo>
                <a:lnTo>
                  <a:pt x="1173" y="364"/>
                </a:lnTo>
                <a:lnTo>
                  <a:pt x="1188" y="282"/>
                </a:lnTo>
                <a:lnTo>
                  <a:pt x="1188" y="282"/>
                </a:lnTo>
                <a:lnTo>
                  <a:pt x="1210" y="293"/>
                </a:lnTo>
                <a:lnTo>
                  <a:pt x="1225" y="299"/>
                </a:lnTo>
                <a:lnTo>
                  <a:pt x="1234" y="303"/>
                </a:lnTo>
                <a:lnTo>
                  <a:pt x="1234" y="303"/>
                </a:lnTo>
                <a:lnTo>
                  <a:pt x="1280" y="308"/>
                </a:lnTo>
                <a:lnTo>
                  <a:pt x="1280" y="308"/>
                </a:lnTo>
                <a:lnTo>
                  <a:pt x="1282" y="308"/>
                </a:lnTo>
                <a:lnTo>
                  <a:pt x="1284" y="307"/>
                </a:lnTo>
                <a:lnTo>
                  <a:pt x="1286" y="304"/>
                </a:lnTo>
                <a:lnTo>
                  <a:pt x="1286" y="303"/>
                </a:lnTo>
                <a:lnTo>
                  <a:pt x="1287" y="303"/>
                </a:lnTo>
                <a:lnTo>
                  <a:pt x="1295" y="308"/>
                </a:lnTo>
                <a:lnTo>
                  <a:pt x="1295" y="308"/>
                </a:lnTo>
                <a:lnTo>
                  <a:pt x="1303" y="316"/>
                </a:lnTo>
                <a:lnTo>
                  <a:pt x="1308" y="321"/>
                </a:lnTo>
                <a:lnTo>
                  <a:pt x="1309" y="323"/>
                </a:lnTo>
                <a:lnTo>
                  <a:pt x="1310" y="323"/>
                </a:lnTo>
                <a:lnTo>
                  <a:pt x="1310" y="323"/>
                </a:lnTo>
                <a:lnTo>
                  <a:pt x="1312" y="323"/>
                </a:lnTo>
                <a:lnTo>
                  <a:pt x="1312" y="323"/>
                </a:lnTo>
                <a:lnTo>
                  <a:pt x="1315" y="326"/>
                </a:lnTo>
                <a:lnTo>
                  <a:pt x="1317" y="327"/>
                </a:lnTo>
                <a:lnTo>
                  <a:pt x="1319" y="327"/>
                </a:lnTo>
                <a:lnTo>
                  <a:pt x="1323" y="326"/>
                </a:lnTo>
                <a:lnTo>
                  <a:pt x="1326" y="323"/>
                </a:lnTo>
                <a:lnTo>
                  <a:pt x="1326" y="323"/>
                </a:lnTo>
                <a:lnTo>
                  <a:pt x="1336" y="310"/>
                </a:lnTo>
                <a:lnTo>
                  <a:pt x="1341" y="303"/>
                </a:lnTo>
                <a:lnTo>
                  <a:pt x="1341" y="303"/>
                </a:lnTo>
                <a:lnTo>
                  <a:pt x="1343" y="300"/>
                </a:lnTo>
                <a:lnTo>
                  <a:pt x="1350" y="296"/>
                </a:lnTo>
                <a:lnTo>
                  <a:pt x="1355" y="293"/>
                </a:lnTo>
                <a:lnTo>
                  <a:pt x="1356" y="290"/>
                </a:lnTo>
                <a:lnTo>
                  <a:pt x="1356" y="287"/>
                </a:lnTo>
                <a:lnTo>
                  <a:pt x="1356" y="287"/>
                </a:lnTo>
                <a:lnTo>
                  <a:pt x="1355" y="284"/>
                </a:lnTo>
                <a:lnTo>
                  <a:pt x="1354" y="278"/>
                </a:lnTo>
                <a:lnTo>
                  <a:pt x="1350" y="273"/>
                </a:lnTo>
                <a:lnTo>
                  <a:pt x="1341" y="267"/>
                </a:lnTo>
                <a:lnTo>
                  <a:pt x="1341" y="267"/>
                </a:lnTo>
                <a:lnTo>
                  <a:pt x="1322" y="253"/>
                </a:lnTo>
                <a:lnTo>
                  <a:pt x="1313" y="249"/>
                </a:lnTo>
                <a:lnTo>
                  <a:pt x="1305" y="247"/>
                </a:lnTo>
                <a:lnTo>
                  <a:pt x="1305" y="247"/>
                </a:lnTo>
                <a:lnTo>
                  <a:pt x="1213" y="236"/>
                </a:lnTo>
                <a:lnTo>
                  <a:pt x="1213" y="221"/>
                </a:lnTo>
                <a:lnTo>
                  <a:pt x="1213" y="221"/>
                </a:lnTo>
                <a:lnTo>
                  <a:pt x="1191" y="220"/>
                </a:lnTo>
                <a:lnTo>
                  <a:pt x="1168" y="220"/>
                </a:lnTo>
                <a:lnTo>
                  <a:pt x="1142" y="221"/>
                </a:lnTo>
                <a:lnTo>
                  <a:pt x="1142" y="221"/>
                </a:lnTo>
                <a:lnTo>
                  <a:pt x="1112" y="224"/>
                </a:lnTo>
                <a:lnTo>
                  <a:pt x="1075" y="224"/>
                </a:lnTo>
                <a:lnTo>
                  <a:pt x="1039" y="225"/>
                </a:lnTo>
                <a:lnTo>
                  <a:pt x="1015" y="226"/>
                </a:lnTo>
                <a:lnTo>
                  <a:pt x="1015" y="226"/>
                </a:lnTo>
                <a:lnTo>
                  <a:pt x="946" y="232"/>
                </a:lnTo>
                <a:lnTo>
                  <a:pt x="892" y="236"/>
                </a:lnTo>
                <a:lnTo>
                  <a:pt x="913" y="211"/>
                </a:lnTo>
                <a:lnTo>
                  <a:pt x="913" y="211"/>
                </a:lnTo>
                <a:lnTo>
                  <a:pt x="909" y="204"/>
                </a:lnTo>
                <a:lnTo>
                  <a:pt x="902" y="195"/>
                </a:lnTo>
                <a:lnTo>
                  <a:pt x="902" y="195"/>
                </a:lnTo>
                <a:lnTo>
                  <a:pt x="900" y="194"/>
                </a:lnTo>
                <a:lnTo>
                  <a:pt x="896" y="193"/>
                </a:lnTo>
                <a:lnTo>
                  <a:pt x="895" y="193"/>
                </a:lnTo>
                <a:lnTo>
                  <a:pt x="895" y="190"/>
                </a:lnTo>
                <a:lnTo>
                  <a:pt x="895" y="189"/>
                </a:lnTo>
                <a:lnTo>
                  <a:pt x="897" y="185"/>
                </a:lnTo>
                <a:lnTo>
                  <a:pt x="897" y="185"/>
                </a:lnTo>
                <a:lnTo>
                  <a:pt x="909" y="171"/>
                </a:lnTo>
                <a:lnTo>
                  <a:pt x="911" y="166"/>
                </a:lnTo>
                <a:lnTo>
                  <a:pt x="913" y="162"/>
                </a:lnTo>
                <a:lnTo>
                  <a:pt x="913" y="160"/>
                </a:lnTo>
                <a:lnTo>
                  <a:pt x="913" y="160"/>
                </a:lnTo>
                <a:lnTo>
                  <a:pt x="908" y="119"/>
                </a:lnTo>
                <a:lnTo>
                  <a:pt x="908" y="119"/>
                </a:lnTo>
                <a:lnTo>
                  <a:pt x="913" y="119"/>
                </a:lnTo>
                <a:lnTo>
                  <a:pt x="915" y="118"/>
                </a:lnTo>
                <a:lnTo>
                  <a:pt x="916" y="116"/>
                </a:lnTo>
                <a:lnTo>
                  <a:pt x="918" y="114"/>
                </a:lnTo>
                <a:lnTo>
                  <a:pt x="918" y="114"/>
                </a:lnTo>
                <a:lnTo>
                  <a:pt x="918" y="100"/>
                </a:lnTo>
                <a:lnTo>
                  <a:pt x="918" y="88"/>
                </a:lnTo>
                <a:lnTo>
                  <a:pt x="918" y="88"/>
                </a:lnTo>
                <a:lnTo>
                  <a:pt x="915" y="82"/>
                </a:lnTo>
                <a:lnTo>
                  <a:pt x="910" y="73"/>
                </a:lnTo>
                <a:lnTo>
                  <a:pt x="902" y="63"/>
                </a:lnTo>
                <a:lnTo>
                  <a:pt x="902" y="63"/>
                </a:lnTo>
                <a:lnTo>
                  <a:pt x="902" y="60"/>
                </a:lnTo>
                <a:lnTo>
                  <a:pt x="904" y="54"/>
                </a:lnTo>
                <a:lnTo>
                  <a:pt x="902" y="51"/>
                </a:lnTo>
                <a:lnTo>
                  <a:pt x="900" y="47"/>
                </a:lnTo>
                <a:lnTo>
                  <a:pt x="897" y="45"/>
                </a:lnTo>
                <a:lnTo>
                  <a:pt x="892" y="42"/>
                </a:lnTo>
                <a:lnTo>
                  <a:pt x="892" y="42"/>
                </a:lnTo>
                <a:lnTo>
                  <a:pt x="881" y="37"/>
                </a:lnTo>
                <a:lnTo>
                  <a:pt x="869" y="31"/>
                </a:lnTo>
                <a:lnTo>
                  <a:pt x="857" y="24"/>
                </a:lnTo>
                <a:lnTo>
                  <a:pt x="841" y="17"/>
                </a:lnTo>
                <a:lnTo>
                  <a:pt x="841" y="17"/>
                </a:lnTo>
                <a:lnTo>
                  <a:pt x="825" y="10"/>
                </a:lnTo>
                <a:lnTo>
                  <a:pt x="809" y="6"/>
                </a:lnTo>
                <a:lnTo>
                  <a:pt x="794" y="3"/>
                </a:lnTo>
                <a:lnTo>
                  <a:pt x="780" y="1"/>
                </a:lnTo>
                <a:lnTo>
                  <a:pt x="780" y="1"/>
                </a:lnTo>
                <a:lnTo>
                  <a:pt x="767" y="0"/>
                </a:lnTo>
                <a:lnTo>
                  <a:pt x="757" y="1"/>
                </a:lnTo>
                <a:lnTo>
                  <a:pt x="746" y="3"/>
                </a:lnTo>
                <a:lnTo>
                  <a:pt x="734" y="6"/>
                </a:lnTo>
                <a:lnTo>
                  <a:pt x="734" y="6"/>
                </a:lnTo>
                <a:lnTo>
                  <a:pt x="700" y="20"/>
                </a:lnTo>
                <a:lnTo>
                  <a:pt x="685" y="28"/>
                </a:lnTo>
                <a:lnTo>
                  <a:pt x="678" y="32"/>
                </a:lnTo>
                <a:lnTo>
                  <a:pt x="678" y="32"/>
                </a:lnTo>
                <a:lnTo>
                  <a:pt x="672" y="47"/>
                </a:lnTo>
                <a:lnTo>
                  <a:pt x="669" y="59"/>
                </a:lnTo>
                <a:lnTo>
                  <a:pt x="668" y="64"/>
                </a:lnTo>
                <a:lnTo>
                  <a:pt x="668" y="68"/>
                </a:lnTo>
                <a:lnTo>
                  <a:pt x="668" y="68"/>
                </a:lnTo>
                <a:lnTo>
                  <a:pt x="668" y="72"/>
                </a:lnTo>
                <a:lnTo>
                  <a:pt x="667" y="78"/>
                </a:lnTo>
                <a:lnTo>
                  <a:pt x="662" y="89"/>
                </a:lnTo>
                <a:lnTo>
                  <a:pt x="653" y="109"/>
                </a:lnTo>
                <a:lnTo>
                  <a:pt x="653" y="109"/>
                </a:lnTo>
                <a:lnTo>
                  <a:pt x="648" y="121"/>
                </a:lnTo>
                <a:lnTo>
                  <a:pt x="642" y="134"/>
                </a:lnTo>
                <a:lnTo>
                  <a:pt x="642" y="134"/>
                </a:lnTo>
                <a:lnTo>
                  <a:pt x="640" y="149"/>
                </a:lnTo>
                <a:lnTo>
                  <a:pt x="637" y="165"/>
                </a:lnTo>
                <a:lnTo>
                  <a:pt x="637" y="165"/>
                </a:lnTo>
                <a:lnTo>
                  <a:pt x="636" y="166"/>
                </a:lnTo>
                <a:lnTo>
                  <a:pt x="635" y="167"/>
                </a:lnTo>
                <a:lnTo>
                  <a:pt x="630" y="167"/>
                </a:lnTo>
                <a:lnTo>
                  <a:pt x="625" y="166"/>
                </a:lnTo>
                <a:lnTo>
                  <a:pt x="622" y="166"/>
                </a:lnTo>
                <a:lnTo>
                  <a:pt x="622" y="165"/>
                </a:lnTo>
                <a:lnTo>
                  <a:pt x="622" y="16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92E1092D-CA2A-0FE1-AA2F-EAE2990AE23E}"/>
              </a:ext>
            </a:extLst>
          </p:cNvPr>
          <p:cNvSpPr>
            <a:spLocks/>
          </p:cNvSpPr>
          <p:nvPr/>
        </p:nvSpPr>
        <p:spPr bwMode="auto">
          <a:xfrm>
            <a:off x="4021030" y="920190"/>
            <a:ext cx="1955411" cy="2490787"/>
          </a:xfrm>
          <a:custGeom>
            <a:avLst/>
            <a:gdLst>
              <a:gd name="T0" fmla="*/ 487 w 1366"/>
              <a:gd name="T1" fmla="*/ 188 h 1740"/>
              <a:gd name="T2" fmla="*/ 535 w 1366"/>
              <a:gd name="T3" fmla="*/ 245 h 1740"/>
              <a:gd name="T4" fmla="*/ 510 w 1366"/>
              <a:gd name="T5" fmla="*/ 322 h 1740"/>
              <a:gd name="T6" fmla="*/ 377 w 1366"/>
              <a:gd name="T7" fmla="*/ 398 h 1740"/>
              <a:gd name="T8" fmla="*/ 291 w 1366"/>
              <a:gd name="T9" fmla="*/ 654 h 1740"/>
              <a:gd name="T10" fmla="*/ 153 w 1366"/>
              <a:gd name="T11" fmla="*/ 731 h 1740"/>
              <a:gd name="T12" fmla="*/ 82 w 1366"/>
              <a:gd name="T13" fmla="*/ 720 h 1740"/>
              <a:gd name="T14" fmla="*/ 33 w 1366"/>
              <a:gd name="T15" fmla="*/ 714 h 1740"/>
              <a:gd name="T16" fmla="*/ 20 w 1366"/>
              <a:gd name="T17" fmla="*/ 711 h 1740"/>
              <a:gd name="T18" fmla="*/ 0 w 1366"/>
              <a:gd name="T19" fmla="*/ 715 h 1740"/>
              <a:gd name="T20" fmla="*/ 27 w 1366"/>
              <a:gd name="T21" fmla="*/ 751 h 1740"/>
              <a:gd name="T22" fmla="*/ 29 w 1366"/>
              <a:gd name="T23" fmla="*/ 771 h 1740"/>
              <a:gd name="T24" fmla="*/ 64 w 1366"/>
              <a:gd name="T25" fmla="*/ 792 h 1740"/>
              <a:gd name="T26" fmla="*/ 138 w 1366"/>
              <a:gd name="T27" fmla="*/ 810 h 1740"/>
              <a:gd name="T28" fmla="*/ 190 w 1366"/>
              <a:gd name="T29" fmla="*/ 885 h 1740"/>
              <a:gd name="T30" fmla="*/ 337 w 1366"/>
              <a:gd name="T31" fmla="*/ 777 h 1740"/>
              <a:gd name="T32" fmla="*/ 438 w 1366"/>
              <a:gd name="T33" fmla="*/ 618 h 1740"/>
              <a:gd name="T34" fmla="*/ 387 w 1366"/>
              <a:gd name="T35" fmla="*/ 812 h 1740"/>
              <a:gd name="T36" fmla="*/ 387 w 1366"/>
              <a:gd name="T37" fmla="*/ 966 h 1740"/>
              <a:gd name="T38" fmla="*/ 427 w 1366"/>
              <a:gd name="T39" fmla="*/ 1445 h 1740"/>
              <a:gd name="T40" fmla="*/ 474 w 1366"/>
              <a:gd name="T41" fmla="*/ 1592 h 1740"/>
              <a:gd name="T42" fmla="*/ 481 w 1366"/>
              <a:gd name="T43" fmla="*/ 1627 h 1740"/>
              <a:gd name="T44" fmla="*/ 451 w 1366"/>
              <a:gd name="T45" fmla="*/ 1705 h 1740"/>
              <a:gd name="T46" fmla="*/ 535 w 1366"/>
              <a:gd name="T47" fmla="*/ 1691 h 1740"/>
              <a:gd name="T48" fmla="*/ 590 w 1366"/>
              <a:gd name="T49" fmla="*/ 1629 h 1740"/>
              <a:gd name="T50" fmla="*/ 581 w 1366"/>
              <a:gd name="T51" fmla="*/ 1558 h 1740"/>
              <a:gd name="T52" fmla="*/ 595 w 1366"/>
              <a:gd name="T53" fmla="*/ 1530 h 1740"/>
              <a:gd name="T54" fmla="*/ 602 w 1366"/>
              <a:gd name="T55" fmla="*/ 1379 h 1740"/>
              <a:gd name="T56" fmla="*/ 644 w 1366"/>
              <a:gd name="T57" fmla="*/ 1161 h 1740"/>
              <a:gd name="T58" fmla="*/ 670 w 1366"/>
              <a:gd name="T59" fmla="*/ 1129 h 1740"/>
              <a:gd name="T60" fmla="*/ 770 w 1366"/>
              <a:gd name="T61" fmla="*/ 1303 h 1740"/>
              <a:gd name="T62" fmla="*/ 693 w 1366"/>
              <a:gd name="T63" fmla="*/ 1558 h 1740"/>
              <a:gd name="T64" fmla="*/ 658 w 1366"/>
              <a:gd name="T65" fmla="*/ 1635 h 1740"/>
              <a:gd name="T66" fmla="*/ 729 w 1366"/>
              <a:gd name="T67" fmla="*/ 1681 h 1740"/>
              <a:gd name="T68" fmla="*/ 770 w 1366"/>
              <a:gd name="T69" fmla="*/ 1732 h 1740"/>
              <a:gd name="T70" fmla="*/ 873 w 1366"/>
              <a:gd name="T71" fmla="*/ 1727 h 1740"/>
              <a:gd name="T72" fmla="*/ 822 w 1366"/>
              <a:gd name="T73" fmla="*/ 1694 h 1740"/>
              <a:gd name="T74" fmla="*/ 781 w 1366"/>
              <a:gd name="T75" fmla="*/ 1592 h 1740"/>
              <a:gd name="T76" fmla="*/ 885 w 1366"/>
              <a:gd name="T77" fmla="*/ 1452 h 1740"/>
              <a:gd name="T78" fmla="*/ 962 w 1366"/>
              <a:gd name="T79" fmla="*/ 1207 h 1740"/>
              <a:gd name="T80" fmla="*/ 851 w 1366"/>
              <a:gd name="T81" fmla="*/ 961 h 1740"/>
              <a:gd name="T82" fmla="*/ 997 w 1366"/>
              <a:gd name="T83" fmla="*/ 738 h 1740"/>
              <a:gd name="T84" fmla="*/ 1170 w 1366"/>
              <a:gd name="T85" fmla="*/ 810 h 1740"/>
              <a:gd name="T86" fmla="*/ 1273 w 1366"/>
              <a:gd name="T87" fmla="*/ 751 h 1740"/>
              <a:gd name="T88" fmla="*/ 1350 w 1366"/>
              <a:gd name="T89" fmla="*/ 752 h 1740"/>
              <a:gd name="T90" fmla="*/ 1320 w 1366"/>
              <a:gd name="T91" fmla="*/ 736 h 1740"/>
              <a:gd name="T92" fmla="*/ 1337 w 1366"/>
              <a:gd name="T93" fmla="*/ 704 h 1740"/>
              <a:gd name="T94" fmla="*/ 1301 w 1366"/>
              <a:gd name="T95" fmla="*/ 708 h 1740"/>
              <a:gd name="T96" fmla="*/ 1313 w 1366"/>
              <a:gd name="T97" fmla="*/ 672 h 1740"/>
              <a:gd name="T98" fmla="*/ 1225 w 1366"/>
              <a:gd name="T99" fmla="*/ 678 h 1740"/>
              <a:gd name="T100" fmla="*/ 994 w 1366"/>
              <a:gd name="T101" fmla="*/ 582 h 1740"/>
              <a:gd name="T102" fmla="*/ 857 w 1366"/>
              <a:gd name="T103" fmla="*/ 356 h 1740"/>
              <a:gd name="T104" fmla="*/ 725 w 1366"/>
              <a:gd name="T105" fmla="*/ 322 h 1740"/>
              <a:gd name="T106" fmla="*/ 704 w 1366"/>
              <a:gd name="T107" fmla="*/ 185 h 1740"/>
              <a:gd name="T108" fmla="*/ 709 w 1366"/>
              <a:gd name="T109" fmla="*/ 125 h 1740"/>
              <a:gd name="T110" fmla="*/ 683 w 1366"/>
              <a:gd name="T111" fmla="*/ 61 h 1740"/>
              <a:gd name="T112" fmla="*/ 647 w 1366"/>
              <a:gd name="T113" fmla="*/ 11 h 1740"/>
              <a:gd name="T114" fmla="*/ 547 w 1366"/>
              <a:gd name="T115" fmla="*/ 9 h 1740"/>
              <a:gd name="T116" fmla="*/ 477 w 1366"/>
              <a:gd name="T117" fmla="*/ 66 h 17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366" h="1740">
                <a:moveTo>
                  <a:pt x="500" y="174"/>
                </a:moveTo>
                <a:lnTo>
                  <a:pt x="500" y="174"/>
                </a:lnTo>
                <a:lnTo>
                  <a:pt x="497" y="172"/>
                </a:lnTo>
                <a:lnTo>
                  <a:pt x="491" y="171"/>
                </a:lnTo>
                <a:lnTo>
                  <a:pt x="488" y="171"/>
                </a:lnTo>
                <a:lnTo>
                  <a:pt x="486" y="172"/>
                </a:lnTo>
                <a:lnTo>
                  <a:pt x="484" y="175"/>
                </a:lnTo>
                <a:lnTo>
                  <a:pt x="484" y="179"/>
                </a:lnTo>
                <a:lnTo>
                  <a:pt x="484" y="179"/>
                </a:lnTo>
                <a:lnTo>
                  <a:pt x="487" y="188"/>
                </a:lnTo>
                <a:lnTo>
                  <a:pt x="491" y="195"/>
                </a:lnTo>
                <a:lnTo>
                  <a:pt x="495" y="200"/>
                </a:lnTo>
                <a:lnTo>
                  <a:pt x="500" y="204"/>
                </a:lnTo>
                <a:lnTo>
                  <a:pt x="510" y="209"/>
                </a:lnTo>
                <a:lnTo>
                  <a:pt x="510" y="209"/>
                </a:lnTo>
                <a:lnTo>
                  <a:pt x="512" y="213"/>
                </a:lnTo>
                <a:lnTo>
                  <a:pt x="520" y="225"/>
                </a:lnTo>
                <a:lnTo>
                  <a:pt x="520" y="225"/>
                </a:lnTo>
                <a:lnTo>
                  <a:pt x="529" y="238"/>
                </a:lnTo>
                <a:lnTo>
                  <a:pt x="535" y="245"/>
                </a:lnTo>
                <a:lnTo>
                  <a:pt x="535" y="245"/>
                </a:lnTo>
                <a:lnTo>
                  <a:pt x="539" y="248"/>
                </a:lnTo>
                <a:lnTo>
                  <a:pt x="542" y="250"/>
                </a:lnTo>
                <a:lnTo>
                  <a:pt x="544" y="255"/>
                </a:lnTo>
                <a:lnTo>
                  <a:pt x="546" y="266"/>
                </a:lnTo>
                <a:lnTo>
                  <a:pt x="546" y="312"/>
                </a:lnTo>
                <a:lnTo>
                  <a:pt x="546" y="312"/>
                </a:lnTo>
                <a:lnTo>
                  <a:pt x="525" y="317"/>
                </a:lnTo>
                <a:lnTo>
                  <a:pt x="510" y="322"/>
                </a:lnTo>
                <a:lnTo>
                  <a:pt x="510" y="322"/>
                </a:lnTo>
                <a:lnTo>
                  <a:pt x="477" y="333"/>
                </a:lnTo>
                <a:lnTo>
                  <a:pt x="433" y="347"/>
                </a:lnTo>
                <a:lnTo>
                  <a:pt x="433" y="347"/>
                </a:lnTo>
                <a:lnTo>
                  <a:pt x="427" y="351"/>
                </a:lnTo>
                <a:lnTo>
                  <a:pt x="419" y="358"/>
                </a:lnTo>
                <a:lnTo>
                  <a:pt x="402" y="374"/>
                </a:lnTo>
                <a:lnTo>
                  <a:pt x="385" y="392"/>
                </a:lnTo>
                <a:lnTo>
                  <a:pt x="380" y="397"/>
                </a:lnTo>
                <a:lnTo>
                  <a:pt x="377" y="398"/>
                </a:lnTo>
                <a:lnTo>
                  <a:pt x="377" y="398"/>
                </a:lnTo>
                <a:lnTo>
                  <a:pt x="375" y="406"/>
                </a:lnTo>
                <a:lnTo>
                  <a:pt x="368" y="429"/>
                </a:lnTo>
                <a:lnTo>
                  <a:pt x="352" y="501"/>
                </a:lnTo>
                <a:lnTo>
                  <a:pt x="333" y="577"/>
                </a:lnTo>
                <a:lnTo>
                  <a:pt x="321" y="623"/>
                </a:lnTo>
                <a:lnTo>
                  <a:pt x="321" y="623"/>
                </a:lnTo>
                <a:lnTo>
                  <a:pt x="319" y="628"/>
                </a:lnTo>
                <a:lnTo>
                  <a:pt x="315" y="634"/>
                </a:lnTo>
                <a:lnTo>
                  <a:pt x="305" y="644"/>
                </a:lnTo>
                <a:lnTo>
                  <a:pt x="291" y="654"/>
                </a:lnTo>
                <a:lnTo>
                  <a:pt x="274" y="664"/>
                </a:lnTo>
                <a:lnTo>
                  <a:pt x="257" y="673"/>
                </a:lnTo>
                <a:lnTo>
                  <a:pt x="242" y="681"/>
                </a:lnTo>
                <a:lnTo>
                  <a:pt x="228" y="686"/>
                </a:lnTo>
                <a:lnTo>
                  <a:pt x="219" y="690"/>
                </a:lnTo>
                <a:lnTo>
                  <a:pt x="219" y="690"/>
                </a:lnTo>
                <a:lnTo>
                  <a:pt x="200" y="696"/>
                </a:lnTo>
                <a:lnTo>
                  <a:pt x="177" y="706"/>
                </a:lnTo>
                <a:lnTo>
                  <a:pt x="148" y="720"/>
                </a:lnTo>
                <a:lnTo>
                  <a:pt x="153" y="731"/>
                </a:lnTo>
                <a:lnTo>
                  <a:pt x="153" y="731"/>
                </a:lnTo>
                <a:lnTo>
                  <a:pt x="136" y="729"/>
                </a:lnTo>
                <a:lnTo>
                  <a:pt x="122" y="728"/>
                </a:lnTo>
                <a:lnTo>
                  <a:pt x="116" y="727"/>
                </a:lnTo>
                <a:lnTo>
                  <a:pt x="112" y="725"/>
                </a:lnTo>
                <a:lnTo>
                  <a:pt x="112" y="725"/>
                </a:lnTo>
                <a:lnTo>
                  <a:pt x="106" y="722"/>
                </a:lnTo>
                <a:lnTo>
                  <a:pt x="99" y="720"/>
                </a:lnTo>
                <a:lnTo>
                  <a:pt x="91" y="719"/>
                </a:lnTo>
                <a:lnTo>
                  <a:pt x="82" y="720"/>
                </a:lnTo>
                <a:lnTo>
                  <a:pt x="82" y="720"/>
                </a:lnTo>
                <a:lnTo>
                  <a:pt x="62" y="724"/>
                </a:lnTo>
                <a:lnTo>
                  <a:pt x="56" y="725"/>
                </a:lnTo>
                <a:lnTo>
                  <a:pt x="51" y="725"/>
                </a:lnTo>
                <a:lnTo>
                  <a:pt x="51" y="725"/>
                </a:lnTo>
                <a:lnTo>
                  <a:pt x="43" y="720"/>
                </a:lnTo>
                <a:lnTo>
                  <a:pt x="40" y="717"/>
                </a:lnTo>
                <a:lnTo>
                  <a:pt x="36" y="715"/>
                </a:lnTo>
                <a:lnTo>
                  <a:pt x="36" y="715"/>
                </a:lnTo>
                <a:lnTo>
                  <a:pt x="33" y="714"/>
                </a:lnTo>
                <a:lnTo>
                  <a:pt x="32" y="711"/>
                </a:lnTo>
                <a:lnTo>
                  <a:pt x="26" y="702"/>
                </a:lnTo>
                <a:lnTo>
                  <a:pt x="20" y="696"/>
                </a:lnTo>
                <a:lnTo>
                  <a:pt x="18" y="694"/>
                </a:lnTo>
                <a:lnTo>
                  <a:pt x="15" y="695"/>
                </a:lnTo>
                <a:lnTo>
                  <a:pt x="15" y="695"/>
                </a:lnTo>
                <a:lnTo>
                  <a:pt x="14" y="697"/>
                </a:lnTo>
                <a:lnTo>
                  <a:pt x="14" y="700"/>
                </a:lnTo>
                <a:lnTo>
                  <a:pt x="17" y="706"/>
                </a:lnTo>
                <a:lnTo>
                  <a:pt x="20" y="711"/>
                </a:lnTo>
                <a:lnTo>
                  <a:pt x="20" y="714"/>
                </a:lnTo>
                <a:lnTo>
                  <a:pt x="20" y="715"/>
                </a:lnTo>
                <a:lnTo>
                  <a:pt x="20" y="715"/>
                </a:lnTo>
                <a:lnTo>
                  <a:pt x="19" y="715"/>
                </a:lnTo>
                <a:lnTo>
                  <a:pt x="17" y="715"/>
                </a:lnTo>
                <a:lnTo>
                  <a:pt x="10" y="715"/>
                </a:lnTo>
                <a:lnTo>
                  <a:pt x="4" y="714"/>
                </a:lnTo>
                <a:lnTo>
                  <a:pt x="1" y="714"/>
                </a:lnTo>
                <a:lnTo>
                  <a:pt x="0" y="715"/>
                </a:lnTo>
                <a:lnTo>
                  <a:pt x="0" y="715"/>
                </a:lnTo>
                <a:lnTo>
                  <a:pt x="0" y="719"/>
                </a:lnTo>
                <a:lnTo>
                  <a:pt x="1" y="725"/>
                </a:lnTo>
                <a:lnTo>
                  <a:pt x="5" y="732"/>
                </a:lnTo>
                <a:lnTo>
                  <a:pt x="8" y="734"/>
                </a:lnTo>
                <a:lnTo>
                  <a:pt x="10" y="736"/>
                </a:lnTo>
                <a:lnTo>
                  <a:pt x="10" y="736"/>
                </a:lnTo>
                <a:lnTo>
                  <a:pt x="14" y="738"/>
                </a:lnTo>
                <a:lnTo>
                  <a:pt x="19" y="742"/>
                </a:lnTo>
                <a:lnTo>
                  <a:pt x="27" y="751"/>
                </a:lnTo>
                <a:lnTo>
                  <a:pt x="27" y="751"/>
                </a:lnTo>
                <a:lnTo>
                  <a:pt x="31" y="756"/>
                </a:lnTo>
                <a:lnTo>
                  <a:pt x="31" y="756"/>
                </a:lnTo>
                <a:lnTo>
                  <a:pt x="22" y="756"/>
                </a:lnTo>
                <a:lnTo>
                  <a:pt x="17" y="757"/>
                </a:lnTo>
                <a:lnTo>
                  <a:pt x="15" y="759"/>
                </a:lnTo>
                <a:lnTo>
                  <a:pt x="15" y="761"/>
                </a:lnTo>
                <a:lnTo>
                  <a:pt x="15" y="761"/>
                </a:lnTo>
                <a:lnTo>
                  <a:pt x="18" y="764"/>
                </a:lnTo>
                <a:lnTo>
                  <a:pt x="20" y="766"/>
                </a:lnTo>
                <a:lnTo>
                  <a:pt x="29" y="771"/>
                </a:lnTo>
                <a:lnTo>
                  <a:pt x="38" y="777"/>
                </a:lnTo>
                <a:lnTo>
                  <a:pt x="46" y="782"/>
                </a:lnTo>
                <a:lnTo>
                  <a:pt x="46" y="782"/>
                </a:lnTo>
                <a:lnTo>
                  <a:pt x="51" y="787"/>
                </a:lnTo>
                <a:lnTo>
                  <a:pt x="54" y="789"/>
                </a:lnTo>
                <a:lnTo>
                  <a:pt x="56" y="791"/>
                </a:lnTo>
                <a:lnTo>
                  <a:pt x="61" y="792"/>
                </a:lnTo>
                <a:lnTo>
                  <a:pt x="61" y="792"/>
                </a:lnTo>
                <a:lnTo>
                  <a:pt x="64" y="792"/>
                </a:lnTo>
                <a:lnTo>
                  <a:pt x="64" y="792"/>
                </a:lnTo>
                <a:lnTo>
                  <a:pt x="64" y="789"/>
                </a:lnTo>
                <a:lnTo>
                  <a:pt x="64" y="789"/>
                </a:lnTo>
                <a:lnTo>
                  <a:pt x="65" y="789"/>
                </a:lnTo>
                <a:lnTo>
                  <a:pt x="77" y="792"/>
                </a:lnTo>
                <a:lnTo>
                  <a:pt x="77" y="792"/>
                </a:lnTo>
                <a:lnTo>
                  <a:pt x="96" y="796"/>
                </a:lnTo>
                <a:lnTo>
                  <a:pt x="115" y="797"/>
                </a:lnTo>
                <a:lnTo>
                  <a:pt x="133" y="797"/>
                </a:lnTo>
                <a:lnTo>
                  <a:pt x="133" y="797"/>
                </a:lnTo>
                <a:lnTo>
                  <a:pt x="138" y="810"/>
                </a:lnTo>
                <a:lnTo>
                  <a:pt x="148" y="840"/>
                </a:lnTo>
                <a:lnTo>
                  <a:pt x="154" y="857"/>
                </a:lnTo>
                <a:lnTo>
                  <a:pt x="162" y="871"/>
                </a:lnTo>
                <a:lnTo>
                  <a:pt x="168" y="883"/>
                </a:lnTo>
                <a:lnTo>
                  <a:pt x="171" y="886"/>
                </a:lnTo>
                <a:lnTo>
                  <a:pt x="173" y="889"/>
                </a:lnTo>
                <a:lnTo>
                  <a:pt x="173" y="889"/>
                </a:lnTo>
                <a:lnTo>
                  <a:pt x="176" y="890"/>
                </a:lnTo>
                <a:lnTo>
                  <a:pt x="180" y="889"/>
                </a:lnTo>
                <a:lnTo>
                  <a:pt x="190" y="885"/>
                </a:lnTo>
                <a:lnTo>
                  <a:pt x="203" y="877"/>
                </a:lnTo>
                <a:lnTo>
                  <a:pt x="218" y="867"/>
                </a:lnTo>
                <a:lnTo>
                  <a:pt x="247" y="844"/>
                </a:lnTo>
                <a:lnTo>
                  <a:pt x="270" y="828"/>
                </a:lnTo>
                <a:lnTo>
                  <a:pt x="270" y="828"/>
                </a:lnTo>
                <a:lnTo>
                  <a:pt x="288" y="815"/>
                </a:lnTo>
                <a:lnTo>
                  <a:pt x="306" y="800"/>
                </a:lnTo>
                <a:lnTo>
                  <a:pt x="321" y="787"/>
                </a:lnTo>
                <a:lnTo>
                  <a:pt x="329" y="780"/>
                </a:lnTo>
                <a:lnTo>
                  <a:pt x="337" y="777"/>
                </a:lnTo>
                <a:lnTo>
                  <a:pt x="337" y="777"/>
                </a:lnTo>
                <a:lnTo>
                  <a:pt x="358" y="766"/>
                </a:lnTo>
                <a:lnTo>
                  <a:pt x="366" y="761"/>
                </a:lnTo>
                <a:lnTo>
                  <a:pt x="372" y="756"/>
                </a:lnTo>
                <a:lnTo>
                  <a:pt x="372" y="756"/>
                </a:lnTo>
                <a:lnTo>
                  <a:pt x="377" y="747"/>
                </a:lnTo>
                <a:lnTo>
                  <a:pt x="386" y="731"/>
                </a:lnTo>
                <a:lnTo>
                  <a:pt x="408" y="683"/>
                </a:lnTo>
                <a:lnTo>
                  <a:pt x="430" y="637"/>
                </a:lnTo>
                <a:lnTo>
                  <a:pt x="438" y="618"/>
                </a:lnTo>
                <a:lnTo>
                  <a:pt x="438" y="618"/>
                </a:lnTo>
                <a:lnTo>
                  <a:pt x="433" y="672"/>
                </a:lnTo>
                <a:lnTo>
                  <a:pt x="430" y="708"/>
                </a:lnTo>
                <a:lnTo>
                  <a:pt x="428" y="725"/>
                </a:lnTo>
                <a:lnTo>
                  <a:pt x="428" y="725"/>
                </a:lnTo>
                <a:lnTo>
                  <a:pt x="427" y="729"/>
                </a:lnTo>
                <a:lnTo>
                  <a:pt x="424" y="737"/>
                </a:lnTo>
                <a:lnTo>
                  <a:pt x="413" y="761"/>
                </a:lnTo>
                <a:lnTo>
                  <a:pt x="387" y="812"/>
                </a:lnTo>
                <a:lnTo>
                  <a:pt x="387" y="812"/>
                </a:lnTo>
                <a:lnTo>
                  <a:pt x="382" y="825"/>
                </a:lnTo>
                <a:lnTo>
                  <a:pt x="379" y="843"/>
                </a:lnTo>
                <a:lnTo>
                  <a:pt x="368" y="890"/>
                </a:lnTo>
                <a:lnTo>
                  <a:pt x="361" y="932"/>
                </a:lnTo>
                <a:lnTo>
                  <a:pt x="358" y="945"/>
                </a:lnTo>
                <a:lnTo>
                  <a:pt x="357" y="950"/>
                </a:lnTo>
                <a:lnTo>
                  <a:pt x="357" y="950"/>
                </a:lnTo>
                <a:lnTo>
                  <a:pt x="361" y="953"/>
                </a:lnTo>
                <a:lnTo>
                  <a:pt x="371" y="958"/>
                </a:lnTo>
                <a:lnTo>
                  <a:pt x="387" y="966"/>
                </a:lnTo>
                <a:lnTo>
                  <a:pt x="387" y="966"/>
                </a:lnTo>
                <a:lnTo>
                  <a:pt x="399" y="1087"/>
                </a:lnTo>
                <a:lnTo>
                  <a:pt x="413" y="1236"/>
                </a:lnTo>
                <a:lnTo>
                  <a:pt x="413" y="1236"/>
                </a:lnTo>
                <a:lnTo>
                  <a:pt x="419" y="1323"/>
                </a:lnTo>
                <a:lnTo>
                  <a:pt x="422" y="1369"/>
                </a:lnTo>
                <a:lnTo>
                  <a:pt x="423" y="1400"/>
                </a:lnTo>
                <a:lnTo>
                  <a:pt x="423" y="1400"/>
                </a:lnTo>
                <a:lnTo>
                  <a:pt x="424" y="1420"/>
                </a:lnTo>
                <a:lnTo>
                  <a:pt x="427" y="1445"/>
                </a:lnTo>
                <a:lnTo>
                  <a:pt x="430" y="1468"/>
                </a:lnTo>
                <a:lnTo>
                  <a:pt x="433" y="1487"/>
                </a:lnTo>
                <a:lnTo>
                  <a:pt x="433" y="1487"/>
                </a:lnTo>
                <a:lnTo>
                  <a:pt x="440" y="1508"/>
                </a:lnTo>
                <a:lnTo>
                  <a:pt x="449" y="1537"/>
                </a:lnTo>
                <a:lnTo>
                  <a:pt x="458" y="1563"/>
                </a:lnTo>
                <a:lnTo>
                  <a:pt x="464" y="1579"/>
                </a:lnTo>
                <a:lnTo>
                  <a:pt x="464" y="1579"/>
                </a:lnTo>
                <a:lnTo>
                  <a:pt x="469" y="1586"/>
                </a:lnTo>
                <a:lnTo>
                  <a:pt x="474" y="1592"/>
                </a:lnTo>
                <a:lnTo>
                  <a:pt x="481" y="1594"/>
                </a:lnTo>
                <a:lnTo>
                  <a:pt x="483" y="1594"/>
                </a:lnTo>
                <a:lnTo>
                  <a:pt x="484" y="1594"/>
                </a:lnTo>
                <a:lnTo>
                  <a:pt x="484" y="1594"/>
                </a:lnTo>
                <a:lnTo>
                  <a:pt x="488" y="1593"/>
                </a:lnTo>
                <a:lnTo>
                  <a:pt x="491" y="1593"/>
                </a:lnTo>
                <a:lnTo>
                  <a:pt x="495" y="1594"/>
                </a:lnTo>
                <a:lnTo>
                  <a:pt x="489" y="1620"/>
                </a:lnTo>
                <a:lnTo>
                  <a:pt x="489" y="1620"/>
                </a:lnTo>
                <a:lnTo>
                  <a:pt x="481" y="1627"/>
                </a:lnTo>
                <a:lnTo>
                  <a:pt x="463" y="1645"/>
                </a:lnTo>
                <a:lnTo>
                  <a:pt x="452" y="1657"/>
                </a:lnTo>
                <a:lnTo>
                  <a:pt x="445" y="1668"/>
                </a:lnTo>
                <a:lnTo>
                  <a:pt x="440" y="1677"/>
                </a:lnTo>
                <a:lnTo>
                  <a:pt x="438" y="1682"/>
                </a:lnTo>
                <a:lnTo>
                  <a:pt x="438" y="1686"/>
                </a:lnTo>
                <a:lnTo>
                  <a:pt x="438" y="1686"/>
                </a:lnTo>
                <a:lnTo>
                  <a:pt x="441" y="1692"/>
                </a:lnTo>
                <a:lnTo>
                  <a:pt x="445" y="1699"/>
                </a:lnTo>
                <a:lnTo>
                  <a:pt x="451" y="1705"/>
                </a:lnTo>
                <a:lnTo>
                  <a:pt x="458" y="1709"/>
                </a:lnTo>
                <a:lnTo>
                  <a:pt x="465" y="1713"/>
                </a:lnTo>
                <a:lnTo>
                  <a:pt x="473" y="1715"/>
                </a:lnTo>
                <a:lnTo>
                  <a:pt x="479" y="1717"/>
                </a:lnTo>
                <a:lnTo>
                  <a:pt x="484" y="1717"/>
                </a:lnTo>
                <a:lnTo>
                  <a:pt x="484" y="1717"/>
                </a:lnTo>
                <a:lnTo>
                  <a:pt x="495" y="1714"/>
                </a:lnTo>
                <a:lnTo>
                  <a:pt x="505" y="1710"/>
                </a:lnTo>
                <a:lnTo>
                  <a:pt x="519" y="1704"/>
                </a:lnTo>
                <a:lnTo>
                  <a:pt x="535" y="1691"/>
                </a:lnTo>
                <a:lnTo>
                  <a:pt x="535" y="1691"/>
                </a:lnTo>
                <a:lnTo>
                  <a:pt x="552" y="1677"/>
                </a:lnTo>
                <a:lnTo>
                  <a:pt x="563" y="1666"/>
                </a:lnTo>
                <a:lnTo>
                  <a:pt x="571" y="1655"/>
                </a:lnTo>
                <a:lnTo>
                  <a:pt x="576" y="1645"/>
                </a:lnTo>
                <a:lnTo>
                  <a:pt x="576" y="1645"/>
                </a:lnTo>
                <a:lnTo>
                  <a:pt x="579" y="1641"/>
                </a:lnTo>
                <a:lnTo>
                  <a:pt x="581" y="1637"/>
                </a:lnTo>
                <a:lnTo>
                  <a:pt x="588" y="1631"/>
                </a:lnTo>
                <a:lnTo>
                  <a:pt x="590" y="1629"/>
                </a:lnTo>
                <a:lnTo>
                  <a:pt x="593" y="1623"/>
                </a:lnTo>
                <a:lnTo>
                  <a:pt x="595" y="1617"/>
                </a:lnTo>
                <a:lnTo>
                  <a:pt x="597" y="1609"/>
                </a:lnTo>
                <a:lnTo>
                  <a:pt x="597" y="1609"/>
                </a:lnTo>
                <a:lnTo>
                  <a:pt x="597" y="1600"/>
                </a:lnTo>
                <a:lnTo>
                  <a:pt x="597" y="1593"/>
                </a:lnTo>
                <a:lnTo>
                  <a:pt x="594" y="1585"/>
                </a:lnTo>
                <a:lnTo>
                  <a:pt x="593" y="1577"/>
                </a:lnTo>
                <a:lnTo>
                  <a:pt x="586" y="1567"/>
                </a:lnTo>
                <a:lnTo>
                  <a:pt x="581" y="1558"/>
                </a:lnTo>
                <a:lnTo>
                  <a:pt x="581" y="1558"/>
                </a:lnTo>
                <a:lnTo>
                  <a:pt x="577" y="1553"/>
                </a:lnTo>
                <a:lnTo>
                  <a:pt x="576" y="1552"/>
                </a:lnTo>
                <a:lnTo>
                  <a:pt x="576" y="1549"/>
                </a:lnTo>
                <a:lnTo>
                  <a:pt x="581" y="1543"/>
                </a:lnTo>
                <a:lnTo>
                  <a:pt x="581" y="1543"/>
                </a:lnTo>
                <a:lnTo>
                  <a:pt x="585" y="1539"/>
                </a:lnTo>
                <a:lnTo>
                  <a:pt x="588" y="1538"/>
                </a:lnTo>
                <a:lnTo>
                  <a:pt x="594" y="1534"/>
                </a:lnTo>
                <a:lnTo>
                  <a:pt x="595" y="1530"/>
                </a:lnTo>
                <a:lnTo>
                  <a:pt x="598" y="1525"/>
                </a:lnTo>
                <a:lnTo>
                  <a:pt x="600" y="1519"/>
                </a:lnTo>
                <a:lnTo>
                  <a:pt x="602" y="1507"/>
                </a:lnTo>
                <a:lnTo>
                  <a:pt x="602" y="1507"/>
                </a:lnTo>
                <a:lnTo>
                  <a:pt x="607" y="1459"/>
                </a:lnTo>
                <a:lnTo>
                  <a:pt x="607" y="1438"/>
                </a:lnTo>
                <a:lnTo>
                  <a:pt x="607" y="1420"/>
                </a:lnTo>
                <a:lnTo>
                  <a:pt x="607" y="1420"/>
                </a:lnTo>
                <a:lnTo>
                  <a:pt x="604" y="1401"/>
                </a:lnTo>
                <a:lnTo>
                  <a:pt x="602" y="1379"/>
                </a:lnTo>
                <a:lnTo>
                  <a:pt x="600" y="1356"/>
                </a:lnTo>
                <a:lnTo>
                  <a:pt x="600" y="1348"/>
                </a:lnTo>
                <a:lnTo>
                  <a:pt x="602" y="1339"/>
                </a:lnTo>
                <a:lnTo>
                  <a:pt x="602" y="1339"/>
                </a:lnTo>
                <a:lnTo>
                  <a:pt x="612" y="1302"/>
                </a:lnTo>
                <a:lnTo>
                  <a:pt x="632" y="1231"/>
                </a:lnTo>
                <a:lnTo>
                  <a:pt x="632" y="1231"/>
                </a:lnTo>
                <a:lnTo>
                  <a:pt x="639" y="1207"/>
                </a:lnTo>
                <a:lnTo>
                  <a:pt x="641" y="1183"/>
                </a:lnTo>
                <a:lnTo>
                  <a:pt x="644" y="1161"/>
                </a:lnTo>
                <a:lnTo>
                  <a:pt x="645" y="1141"/>
                </a:lnTo>
                <a:lnTo>
                  <a:pt x="645" y="1125"/>
                </a:lnTo>
                <a:lnTo>
                  <a:pt x="646" y="1114"/>
                </a:lnTo>
                <a:lnTo>
                  <a:pt x="647" y="1110"/>
                </a:lnTo>
                <a:lnTo>
                  <a:pt x="649" y="1107"/>
                </a:lnTo>
                <a:lnTo>
                  <a:pt x="650" y="1107"/>
                </a:lnTo>
                <a:lnTo>
                  <a:pt x="653" y="1109"/>
                </a:lnTo>
                <a:lnTo>
                  <a:pt x="653" y="1109"/>
                </a:lnTo>
                <a:lnTo>
                  <a:pt x="660" y="1116"/>
                </a:lnTo>
                <a:lnTo>
                  <a:pt x="670" y="1129"/>
                </a:lnTo>
                <a:lnTo>
                  <a:pt x="696" y="1162"/>
                </a:lnTo>
                <a:lnTo>
                  <a:pt x="739" y="1221"/>
                </a:lnTo>
                <a:lnTo>
                  <a:pt x="739" y="1221"/>
                </a:lnTo>
                <a:lnTo>
                  <a:pt x="746" y="1230"/>
                </a:lnTo>
                <a:lnTo>
                  <a:pt x="751" y="1240"/>
                </a:lnTo>
                <a:lnTo>
                  <a:pt x="761" y="1266"/>
                </a:lnTo>
                <a:lnTo>
                  <a:pt x="769" y="1288"/>
                </a:lnTo>
                <a:lnTo>
                  <a:pt x="770" y="1296"/>
                </a:lnTo>
                <a:lnTo>
                  <a:pt x="770" y="1303"/>
                </a:lnTo>
                <a:lnTo>
                  <a:pt x="770" y="1303"/>
                </a:lnTo>
                <a:lnTo>
                  <a:pt x="757" y="1336"/>
                </a:lnTo>
                <a:lnTo>
                  <a:pt x="730" y="1399"/>
                </a:lnTo>
                <a:lnTo>
                  <a:pt x="688" y="1497"/>
                </a:lnTo>
                <a:lnTo>
                  <a:pt x="688" y="1497"/>
                </a:lnTo>
                <a:lnTo>
                  <a:pt x="687" y="1505"/>
                </a:lnTo>
                <a:lnTo>
                  <a:pt x="687" y="1514"/>
                </a:lnTo>
                <a:lnTo>
                  <a:pt x="688" y="1533"/>
                </a:lnTo>
                <a:lnTo>
                  <a:pt x="692" y="1551"/>
                </a:lnTo>
                <a:lnTo>
                  <a:pt x="693" y="1558"/>
                </a:lnTo>
                <a:lnTo>
                  <a:pt x="693" y="1558"/>
                </a:lnTo>
                <a:lnTo>
                  <a:pt x="676" y="1584"/>
                </a:lnTo>
                <a:lnTo>
                  <a:pt x="664" y="1603"/>
                </a:lnTo>
                <a:lnTo>
                  <a:pt x="658" y="1615"/>
                </a:lnTo>
                <a:lnTo>
                  <a:pt x="658" y="1615"/>
                </a:lnTo>
                <a:lnTo>
                  <a:pt x="655" y="1620"/>
                </a:lnTo>
                <a:lnTo>
                  <a:pt x="653" y="1625"/>
                </a:lnTo>
                <a:lnTo>
                  <a:pt x="653" y="1627"/>
                </a:lnTo>
                <a:lnTo>
                  <a:pt x="653" y="1631"/>
                </a:lnTo>
                <a:lnTo>
                  <a:pt x="654" y="1632"/>
                </a:lnTo>
                <a:lnTo>
                  <a:pt x="658" y="1635"/>
                </a:lnTo>
                <a:lnTo>
                  <a:pt x="658" y="1635"/>
                </a:lnTo>
                <a:lnTo>
                  <a:pt x="664" y="1639"/>
                </a:lnTo>
                <a:lnTo>
                  <a:pt x="669" y="1643"/>
                </a:lnTo>
                <a:lnTo>
                  <a:pt x="677" y="1646"/>
                </a:lnTo>
                <a:lnTo>
                  <a:pt x="688" y="1650"/>
                </a:lnTo>
                <a:lnTo>
                  <a:pt x="688" y="1650"/>
                </a:lnTo>
                <a:lnTo>
                  <a:pt x="696" y="1653"/>
                </a:lnTo>
                <a:lnTo>
                  <a:pt x="702" y="1657"/>
                </a:lnTo>
                <a:lnTo>
                  <a:pt x="715" y="1667"/>
                </a:lnTo>
                <a:lnTo>
                  <a:pt x="729" y="1681"/>
                </a:lnTo>
                <a:lnTo>
                  <a:pt x="729" y="1681"/>
                </a:lnTo>
                <a:lnTo>
                  <a:pt x="730" y="1683"/>
                </a:lnTo>
                <a:lnTo>
                  <a:pt x="733" y="1690"/>
                </a:lnTo>
                <a:lnTo>
                  <a:pt x="739" y="1705"/>
                </a:lnTo>
                <a:lnTo>
                  <a:pt x="744" y="1713"/>
                </a:lnTo>
                <a:lnTo>
                  <a:pt x="751" y="1722"/>
                </a:lnTo>
                <a:lnTo>
                  <a:pt x="758" y="1728"/>
                </a:lnTo>
                <a:lnTo>
                  <a:pt x="763" y="1731"/>
                </a:lnTo>
                <a:lnTo>
                  <a:pt x="770" y="1732"/>
                </a:lnTo>
                <a:lnTo>
                  <a:pt x="770" y="1732"/>
                </a:lnTo>
                <a:lnTo>
                  <a:pt x="784" y="1735"/>
                </a:lnTo>
                <a:lnTo>
                  <a:pt x="798" y="1737"/>
                </a:lnTo>
                <a:lnTo>
                  <a:pt x="830" y="1740"/>
                </a:lnTo>
                <a:lnTo>
                  <a:pt x="855" y="1740"/>
                </a:lnTo>
                <a:lnTo>
                  <a:pt x="863" y="1738"/>
                </a:lnTo>
                <a:lnTo>
                  <a:pt x="867" y="1737"/>
                </a:lnTo>
                <a:lnTo>
                  <a:pt x="867" y="1737"/>
                </a:lnTo>
                <a:lnTo>
                  <a:pt x="871" y="1733"/>
                </a:lnTo>
                <a:lnTo>
                  <a:pt x="872" y="1731"/>
                </a:lnTo>
                <a:lnTo>
                  <a:pt x="873" y="1727"/>
                </a:lnTo>
                <a:lnTo>
                  <a:pt x="873" y="1724"/>
                </a:lnTo>
                <a:lnTo>
                  <a:pt x="872" y="1721"/>
                </a:lnTo>
                <a:lnTo>
                  <a:pt x="868" y="1717"/>
                </a:lnTo>
                <a:lnTo>
                  <a:pt x="862" y="1712"/>
                </a:lnTo>
                <a:lnTo>
                  <a:pt x="862" y="1712"/>
                </a:lnTo>
                <a:lnTo>
                  <a:pt x="854" y="1708"/>
                </a:lnTo>
                <a:lnTo>
                  <a:pt x="846" y="1704"/>
                </a:lnTo>
                <a:lnTo>
                  <a:pt x="834" y="1699"/>
                </a:lnTo>
                <a:lnTo>
                  <a:pt x="827" y="1696"/>
                </a:lnTo>
                <a:lnTo>
                  <a:pt x="822" y="1694"/>
                </a:lnTo>
                <a:lnTo>
                  <a:pt x="818" y="1690"/>
                </a:lnTo>
                <a:lnTo>
                  <a:pt x="816" y="1686"/>
                </a:lnTo>
                <a:lnTo>
                  <a:pt x="816" y="1686"/>
                </a:lnTo>
                <a:lnTo>
                  <a:pt x="812" y="1673"/>
                </a:lnTo>
                <a:lnTo>
                  <a:pt x="808" y="1658"/>
                </a:lnTo>
                <a:lnTo>
                  <a:pt x="804" y="1644"/>
                </a:lnTo>
                <a:lnTo>
                  <a:pt x="800" y="1635"/>
                </a:lnTo>
                <a:lnTo>
                  <a:pt x="800" y="1635"/>
                </a:lnTo>
                <a:lnTo>
                  <a:pt x="788" y="1607"/>
                </a:lnTo>
                <a:lnTo>
                  <a:pt x="781" y="1592"/>
                </a:lnTo>
                <a:lnTo>
                  <a:pt x="780" y="1586"/>
                </a:lnTo>
                <a:lnTo>
                  <a:pt x="780" y="1584"/>
                </a:lnTo>
                <a:lnTo>
                  <a:pt x="780" y="1584"/>
                </a:lnTo>
                <a:lnTo>
                  <a:pt x="788" y="1583"/>
                </a:lnTo>
                <a:lnTo>
                  <a:pt x="802" y="1580"/>
                </a:lnTo>
                <a:lnTo>
                  <a:pt x="817" y="1575"/>
                </a:lnTo>
                <a:lnTo>
                  <a:pt x="822" y="1572"/>
                </a:lnTo>
                <a:lnTo>
                  <a:pt x="826" y="1569"/>
                </a:lnTo>
                <a:lnTo>
                  <a:pt x="826" y="1569"/>
                </a:lnTo>
                <a:lnTo>
                  <a:pt x="885" y="1452"/>
                </a:lnTo>
                <a:lnTo>
                  <a:pt x="925" y="1372"/>
                </a:lnTo>
                <a:lnTo>
                  <a:pt x="948" y="1323"/>
                </a:lnTo>
                <a:lnTo>
                  <a:pt x="948" y="1323"/>
                </a:lnTo>
                <a:lnTo>
                  <a:pt x="952" y="1312"/>
                </a:lnTo>
                <a:lnTo>
                  <a:pt x="956" y="1296"/>
                </a:lnTo>
                <a:lnTo>
                  <a:pt x="960" y="1280"/>
                </a:lnTo>
                <a:lnTo>
                  <a:pt x="962" y="1262"/>
                </a:lnTo>
                <a:lnTo>
                  <a:pt x="964" y="1243"/>
                </a:lnTo>
                <a:lnTo>
                  <a:pt x="964" y="1225"/>
                </a:lnTo>
                <a:lnTo>
                  <a:pt x="962" y="1207"/>
                </a:lnTo>
                <a:lnTo>
                  <a:pt x="958" y="1190"/>
                </a:lnTo>
                <a:lnTo>
                  <a:pt x="958" y="1190"/>
                </a:lnTo>
                <a:lnTo>
                  <a:pt x="955" y="1181"/>
                </a:lnTo>
                <a:lnTo>
                  <a:pt x="948" y="1170"/>
                </a:lnTo>
                <a:lnTo>
                  <a:pt x="930" y="1139"/>
                </a:lnTo>
                <a:lnTo>
                  <a:pt x="907" y="1105"/>
                </a:lnTo>
                <a:lnTo>
                  <a:pt x="882" y="1068"/>
                </a:lnTo>
                <a:lnTo>
                  <a:pt x="836" y="1004"/>
                </a:lnTo>
                <a:lnTo>
                  <a:pt x="816" y="976"/>
                </a:lnTo>
                <a:lnTo>
                  <a:pt x="851" y="961"/>
                </a:lnTo>
                <a:lnTo>
                  <a:pt x="790" y="741"/>
                </a:lnTo>
                <a:lnTo>
                  <a:pt x="841" y="582"/>
                </a:lnTo>
                <a:lnTo>
                  <a:pt x="841" y="582"/>
                </a:lnTo>
                <a:lnTo>
                  <a:pt x="897" y="642"/>
                </a:lnTo>
                <a:lnTo>
                  <a:pt x="943" y="690"/>
                </a:lnTo>
                <a:lnTo>
                  <a:pt x="964" y="710"/>
                </a:lnTo>
                <a:lnTo>
                  <a:pt x="979" y="725"/>
                </a:lnTo>
                <a:lnTo>
                  <a:pt x="979" y="725"/>
                </a:lnTo>
                <a:lnTo>
                  <a:pt x="987" y="732"/>
                </a:lnTo>
                <a:lnTo>
                  <a:pt x="997" y="738"/>
                </a:lnTo>
                <a:lnTo>
                  <a:pt x="1021" y="754"/>
                </a:lnTo>
                <a:lnTo>
                  <a:pt x="1050" y="769"/>
                </a:lnTo>
                <a:lnTo>
                  <a:pt x="1082" y="783"/>
                </a:lnTo>
                <a:lnTo>
                  <a:pt x="1111" y="796"/>
                </a:lnTo>
                <a:lnTo>
                  <a:pt x="1138" y="806"/>
                </a:lnTo>
                <a:lnTo>
                  <a:pt x="1157" y="812"/>
                </a:lnTo>
                <a:lnTo>
                  <a:pt x="1164" y="812"/>
                </a:lnTo>
                <a:lnTo>
                  <a:pt x="1167" y="812"/>
                </a:lnTo>
                <a:lnTo>
                  <a:pt x="1167" y="812"/>
                </a:lnTo>
                <a:lnTo>
                  <a:pt x="1170" y="810"/>
                </a:lnTo>
                <a:lnTo>
                  <a:pt x="1173" y="806"/>
                </a:lnTo>
                <a:lnTo>
                  <a:pt x="1178" y="794"/>
                </a:lnTo>
                <a:lnTo>
                  <a:pt x="1183" y="780"/>
                </a:lnTo>
                <a:lnTo>
                  <a:pt x="1187" y="764"/>
                </a:lnTo>
                <a:lnTo>
                  <a:pt x="1196" y="733"/>
                </a:lnTo>
                <a:lnTo>
                  <a:pt x="1198" y="720"/>
                </a:lnTo>
                <a:lnTo>
                  <a:pt x="1198" y="720"/>
                </a:lnTo>
                <a:lnTo>
                  <a:pt x="1211" y="727"/>
                </a:lnTo>
                <a:lnTo>
                  <a:pt x="1240" y="740"/>
                </a:lnTo>
                <a:lnTo>
                  <a:pt x="1273" y="751"/>
                </a:lnTo>
                <a:lnTo>
                  <a:pt x="1286" y="755"/>
                </a:lnTo>
                <a:lnTo>
                  <a:pt x="1295" y="756"/>
                </a:lnTo>
                <a:lnTo>
                  <a:pt x="1295" y="756"/>
                </a:lnTo>
                <a:lnTo>
                  <a:pt x="1306" y="755"/>
                </a:lnTo>
                <a:lnTo>
                  <a:pt x="1315" y="756"/>
                </a:lnTo>
                <a:lnTo>
                  <a:pt x="1324" y="757"/>
                </a:lnTo>
                <a:lnTo>
                  <a:pt x="1331" y="756"/>
                </a:lnTo>
                <a:lnTo>
                  <a:pt x="1331" y="756"/>
                </a:lnTo>
                <a:lnTo>
                  <a:pt x="1340" y="755"/>
                </a:lnTo>
                <a:lnTo>
                  <a:pt x="1350" y="752"/>
                </a:lnTo>
                <a:lnTo>
                  <a:pt x="1359" y="750"/>
                </a:lnTo>
                <a:lnTo>
                  <a:pt x="1361" y="748"/>
                </a:lnTo>
                <a:lnTo>
                  <a:pt x="1361" y="746"/>
                </a:lnTo>
                <a:lnTo>
                  <a:pt x="1361" y="746"/>
                </a:lnTo>
                <a:lnTo>
                  <a:pt x="1360" y="743"/>
                </a:lnTo>
                <a:lnTo>
                  <a:pt x="1359" y="741"/>
                </a:lnTo>
                <a:lnTo>
                  <a:pt x="1354" y="738"/>
                </a:lnTo>
                <a:lnTo>
                  <a:pt x="1346" y="736"/>
                </a:lnTo>
                <a:lnTo>
                  <a:pt x="1320" y="736"/>
                </a:lnTo>
                <a:lnTo>
                  <a:pt x="1320" y="736"/>
                </a:lnTo>
                <a:lnTo>
                  <a:pt x="1346" y="725"/>
                </a:lnTo>
                <a:lnTo>
                  <a:pt x="1361" y="717"/>
                </a:lnTo>
                <a:lnTo>
                  <a:pt x="1366" y="713"/>
                </a:lnTo>
                <a:lnTo>
                  <a:pt x="1366" y="711"/>
                </a:lnTo>
                <a:lnTo>
                  <a:pt x="1366" y="710"/>
                </a:lnTo>
                <a:lnTo>
                  <a:pt x="1366" y="710"/>
                </a:lnTo>
                <a:lnTo>
                  <a:pt x="1364" y="708"/>
                </a:lnTo>
                <a:lnTo>
                  <a:pt x="1359" y="706"/>
                </a:lnTo>
                <a:lnTo>
                  <a:pt x="1347" y="704"/>
                </a:lnTo>
                <a:lnTo>
                  <a:pt x="1337" y="704"/>
                </a:lnTo>
                <a:lnTo>
                  <a:pt x="1331" y="705"/>
                </a:lnTo>
                <a:lnTo>
                  <a:pt x="1331" y="705"/>
                </a:lnTo>
                <a:lnTo>
                  <a:pt x="1324" y="709"/>
                </a:lnTo>
                <a:lnTo>
                  <a:pt x="1312" y="713"/>
                </a:lnTo>
                <a:lnTo>
                  <a:pt x="1300" y="715"/>
                </a:lnTo>
                <a:lnTo>
                  <a:pt x="1296" y="717"/>
                </a:lnTo>
                <a:lnTo>
                  <a:pt x="1295" y="715"/>
                </a:lnTo>
                <a:lnTo>
                  <a:pt x="1295" y="715"/>
                </a:lnTo>
                <a:lnTo>
                  <a:pt x="1296" y="713"/>
                </a:lnTo>
                <a:lnTo>
                  <a:pt x="1301" y="708"/>
                </a:lnTo>
                <a:lnTo>
                  <a:pt x="1314" y="696"/>
                </a:lnTo>
                <a:lnTo>
                  <a:pt x="1320" y="690"/>
                </a:lnTo>
                <a:lnTo>
                  <a:pt x="1326" y="683"/>
                </a:lnTo>
                <a:lnTo>
                  <a:pt x="1328" y="678"/>
                </a:lnTo>
                <a:lnTo>
                  <a:pt x="1327" y="676"/>
                </a:lnTo>
                <a:lnTo>
                  <a:pt x="1326" y="674"/>
                </a:lnTo>
                <a:lnTo>
                  <a:pt x="1326" y="674"/>
                </a:lnTo>
                <a:lnTo>
                  <a:pt x="1322" y="673"/>
                </a:lnTo>
                <a:lnTo>
                  <a:pt x="1317" y="672"/>
                </a:lnTo>
                <a:lnTo>
                  <a:pt x="1313" y="672"/>
                </a:lnTo>
                <a:lnTo>
                  <a:pt x="1308" y="673"/>
                </a:lnTo>
                <a:lnTo>
                  <a:pt x="1298" y="678"/>
                </a:lnTo>
                <a:lnTo>
                  <a:pt x="1285" y="685"/>
                </a:lnTo>
                <a:lnTo>
                  <a:pt x="1285" y="685"/>
                </a:lnTo>
                <a:lnTo>
                  <a:pt x="1267" y="694"/>
                </a:lnTo>
                <a:lnTo>
                  <a:pt x="1264" y="695"/>
                </a:lnTo>
                <a:lnTo>
                  <a:pt x="1264" y="695"/>
                </a:lnTo>
                <a:lnTo>
                  <a:pt x="1249" y="690"/>
                </a:lnTo>
                <a:lnTo>
                  <a:pt x="1249" y="690"/>
                </a:lnTo>
                <a:lnTo>
                  <a:pt x="1225" y="678"/>
                </a:lnTo>
                <a:lnTo>
                  <a:pt x="1208" y="669"/>
                </a:lnTo>
                <a:lnTo>
                  <a:pt x="1208" y="669"/>
                </a:lnTo>
                <a:lnTo>
                  <a:pt x="1166" y="653"/>
                </a:lnTo>
                <a:lnTo>
                  <a:pt x="1131" y="639"/>
                </a:lnTo>
                <a:lnTo>
                  <a:pt x="1101" y="628"/>
                </a:lnTo>
                <a:lnTo>
                  <a:pt x="1101" y="628"/>
                </a:lnTo>
                <a:lnTo>
                  <a:pt x="1072" y="617"/>
                </a:lnTo>
                <a:lnTo>
                  <a:pt x="1036" y="602"/>
                </a:lnTo>
                <a:lnTo>
                  <a:pt x="994" y="582"/>
                </a:lnTo>
                <a:lnTo>
                  <a:pt x="994" y="582"/>
                </a:lnTo>
                <a:lnTo>
                  <a:pt x="948" y="515"/>
                </a:lnTo>
                <a:lnTo>
                  <a:pt x="914" y="461"/>
                </a:lnTo>
                <a:lnTo>
                  <a:pt x="901" y="439"/>
                </a:lnTo>
                <a:lnTo>
                  <a:pt x="892" y="424"/>
                </a:lnTo>
                <a:lnTo>
                  <a:pt x="892" y="424"/>
                </a:lnTo>
                <a:lnTo>
                  <a:pt x="882" y="401"/>
                </a:lnTo>
                <a:lnTo>
                  <a:pt x="872" y="378"/>
                </a:lnTo>
                <a:lnTo>
                  <a:pt x="867" y="369"/>
                </a:lnTo>
                <a:lnTo>
                  <a:pt x="863" y="361"/>
                </a:lnTo>
                <a:lnTo>
                  <a:pt x="857" y="356"/>
                </a:lnTo>
                <a:lnTo>
                  <a:pt x="851" y="352"/>
                </a:lnTo>
                <a:lnTo>
                  <a:pt x="851" y="352"/>
                </a:lnTo>
                <a:lnTo>
                  <a:pt x="835" y="347"/>
                </a:lnTo>
                <a:lnTo>
                  <a:pt x="813" y="342"/>
                </a:lnTo>
                <a:lnTo>
                  <a:pt x="785" y="337"/>
                </a:lnTo>
                <a:lnTo>
                  <a:pt x="785" y="337"/>
                </a:lnTo>
                <a:lnTo>
                  <a:pt x="766" y="332"/>
                </a:lnTo>
                <a:lnTo>
                  <a:pt x="744" y="327"/>
                </a:lnTo>
                <a:lnTo>
                  <a:pt x="744" y="327"/>
                </a:lnTo>
                <a:lnTo>
                  <a:pt x="725" y="322"/>
                </a:lnTo>
                <a:lnTo>
                  <a:pt x="709" y="317"/>
                </a:lnTo>
                <a:lnTo>
                  <a:pt x="688" y="312"/>
                </a:lnTo>
                <a:lnTo>
                  <a:pt x="683" y="255"/>
                </a:lnTo>
                <a:lnTo>
                  <a:pt x="683" y="255"/>
                </a:lnTo>
                <a:lnTo>
                  <a:pt x="693" y="231"/>
                </a:lnTo>
                <a:lnTo>
                  <a:pt x="701" y="211"/>
                </a:lnTo>
                <a:lnTo>
                  <a:pt x="702" y="202"/>
                </a:lnTo>
                <a:lnTo>
                  <a:pt x="704" y="194"/>
                </a:lnTo>
                <a:lnTo>
                  <a:pt x="704" y="194"/>
                </a:lnTo>
                <a:lnTo>
                  <a:pt x="704" y="185"/>
                </a:lnTo>
                <a:lnTo>
                  <a:pt x="705" y="183"/>
                </a:lnTo>
                <a:lnTo>
                  <a:pt x="707" y="181"/>
                </a:lnTo>
                <a:lnTo>
                  <a:pt x="709" y="174"/>
                </a:lnTo>
                <a:lnTo>
                  <a:pt x="709" y="174"/>
                </a:lnTo>
                <a:lnTo>
                  <a:pt x="710" y="162"/>
                </a:lnTo>
                <a:lnTo>
                  <a:pt x="710" y="149"/>
                </a:lnTo>
                <a:lnTo>
                  <a:pt x="709" y="133"/>
                </a:lnTo>
                <a:lnTo>
                  <a:pt x="709" y="133"/>
                </a:lnTo>
                <a:lnTo>
                  <a:pt x="709" y="129"/>
                </a:lnTo>
                <a:lnTo>
                  <a:pt x="709" y="125"/>
                </a:lnTo>
                <a:lnTo>
                  <a:pt x="710" y="124"/>
                </a:lnTo>
                <a:lnTo>
                  <a:pt x="709" y="123"/>
                </a:lnTo>
                <a:lnTo>
                  <a:pt x="709" y="123"/>
                </a:lnTo>
                <a:lnTo>
                  <a:pt x="706" y="117"/>
                </a:lnTo>
                <a:lnTo>
                  <a:pt x="702" y="107"/>
                </a:lnTo>
                <a:lnTo>
                  <a:pt x="698" y="92"/>
                </a:lnTo>
                <a:lnTo>
                  <a:pt x="698" y="92"/>
                </a:lnTo>
                <a:lnTo>
                  <a:pt x="693" y="79"/>
                </a:lnTo>
                <a:lnTo>
                  <a:pt x="688" y="69"/>
                </a:lnTo>
                <a:lnTo>
                  <a:pt x="683" y="61"/>
                </a:lnTo>
                <a:lnTo>
                  <a:pt x="683" y="61"/>
                </a:lnTo>
                <a:lnTo>
                  <a:pt x="682" y="57"/>
                </a:lnTo>
                <a:lnTo>
                  <a:pt x="681" y="54"/>
                </a:lnTo>
                <a:lnTo>
                  <a:pt x="679" y="42"/>
                </a:lnTo>
                <a:lnTo>
                  <a:pt x="678" y="32"/>
                </a:lnTo>
                <a:lnTo>
                  <a:pt x="676" y="28"/>
                </a:lnTo>
                <a:lnTo>
                  <a:pt x="673" y="25"/>
                </a:lnTo>
                <a:lnTo>
                  <a:pt x="673" y="25"/>
                </a:lnTo>
                <a:lnTo>
                  <a:pt x="663" y="20"/>
                </a:lnTo>
                <a:lnTo>
                  <a:pt x="647" y="11"/>
                </a:lnTo>
                <a:lnTo>
                  <a:pt x="633" y="4"/>
                </a:lnTo>
                <a:lnTo>
                  <a:pt x="627" y="1"/>
                </a:lnTo>
                <a:lnTo>
                  <a:pt x="622" y="0"/>
                </a:lnTo>
                <a:lnTo>
                  <a:pt x="622" y="0"/>
                </a:lnTo>
                <a:lnTo>
                  <a:pt x="612" y="0"/>
                </a:lnTo>
                <a:lnTo>
                  <a:pt x="603" y="2"/>
                </a:lnTo>
                <a:lnTo>
                  <a:pt x="591" y="5"/>
                </a:lnTo>
                <a:lnTo>
                  <a:pt x="591" y="5"/>
                </a:lnTo>
                <a:lnTo>
                  <a:pt x="566" y="6"/>
                </a:lnTo>
                <a:lnTo>
                  <a:pt x="547" y="9"/>
                </a:lnTo>
                <a:lnTo>
                  <a:pt x="535" y="10"/>
                </a:lnTo>
                <a:lnTo>
                  <a:pt x="535" y="10"/>
                </a:lnTo>
                <a:lnTo>
                  <a:pt x="528" y="17"/>
                </a:lnTo>
                <a:lnTo>
                  <a:pt x="515" y="28"/>
                </a:lnTo>
                <a:lnTo>
                  <a:pt x="503" y="40"/>
                </a:lnTo>
                <a:lnTo>
                  <a:pt x="495" y="46"/>
                </a:lnTo>
                <a:lnTo>
                  <a:pt x="495" y="46"/>
                </a:lnTo>
                <a:lnTo>
                  <a:pt x="488" y="51"/>
                </a:lnTo>
                <a:lnTo>
                  <a:pt x="482" y="59"/>
                </a:lnTo>
                <a:lnTo>
                  <a:pt x="477" y="66"/>
                </a:lnTo>
                <a:lnTo>
                  <a:pt x="474" y="71"/>
                </a:lnTo>
                <a:lnTo>
                  <a:pt x="474" y="87"/>
                </a:lnTo>
                <a:lnTo>
                  <a:pt x="474" y="87"/>
                </a:lnTo>
                <a:lnTo>
                  <a:pt x="479" y="128"/>
                </a:lnTo>
                <a:lnTo>
                  <a:pt x="479" y="128"/>
                </a:lnTo>
                <a:lnTo>
                  <a:pt x="482" y="137"/>
                </a:lnTo>
                <a:lnTo>
                  <a:pt x="484" y="143"/>
                </a:lnTo>
                <a:lnTo>
                  <a:pt x="500" y="17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95A00CA1-5C82-D478-2259-C8C7AD439541}"/>
              </a:ext>
            </a:extLst>
          </p:cNvPr>
          <p:cNvSpPr>
            <a:spLocks/>
          </p:cNvSpPr>
          <p:nvPr/>
        </p:nvSpPr>
        <p:spPr bwMode="auto">
          <a:xfrm>
            <a:off x="7237413" y="3830640"/>
            <a:ext cx="1275308" cy="2522538"/>
          </a:xfrm>
          <a:custGeom>
            <a:avLst/>
            <a:gdLst>
              <a:gd name="T0" fmla="*/ 340 w 863"/>
              <a:gd name="T1" fmla="*/ 36 h 1707"/>
              <a:gd name="T2" fmla="*/ 271 w 863"/>
              <a:gd name="T3" fmla="*/ 59 h 1707"/>
              <a:gd name="T4" fmla="*/ 241 w 863"/>
              <a:gd name="T5" fmla="*/ 105 h 1707"/>
              <a:gd name="T6" fmla="*/ 251 w 863"/>
              <a:gd name="T7" fmla="*/ 227 h 1707"/>
              <a:gd name="T8" fmla="*/ 169 w 863"/>
              <a:gd name="T9" fmla="*/ 162 h 1707"/>
              <a:gd name="T10" fmla="*/ 149 w 863"/>
              <a:gd name="T11" fmla="*/ 115 h 1707"/>
              <a:gd name="T12" fmla="*/ 113 w 863"/>
              <a:gd name="T13" fmla="*/ 109 h 1707"/>
              <a:gd name="T14" fmla="*/ 97 w 863"/>
              <a:gd name="T15" fmla="*/ 114 h 1707"/>
              <a:gd name="T16" fmla="*/ 55 w 863"/>
              <a:gd name="T17" fmla="*/ 125 h 1707"/>
              <a:gd name="T18" fmla="*/ 11 w 863"/>
              <a:gd name="T19" fmla="*/ 224 h 1707"/>
              <a:gd name="T20" fmla="*/ 10 w 863"/>
              <a:gd name="T21" fmla="*/ 270 h 1707"/>
              <a:gd name="T22" fmla="*/ 104 w 863"/>
              <a:gd name="T23" fmla="*/ 350 h 1707"/>
              <a:gd name="T24" fmla="*/ 236 w 863"/>
              <a:gd name="T25" fmla="*/ 406 h 1707"/>
              <a:gd name="T26" fmla="*/ 271 w 863"/>
              <a:gd name="T27" fmla="*/ 437 h 1707"/>
              <a:gd name="T28" fmla="*/ 332 w 863"/>
              <a:gd name="T29" fmla="*/ 664 h 1707"/>
              <a:gd name="T30" fmla="*/ 389 w 863"/>
              <a:gd name="T31" fmla="*/ 939 h 1707"/>
              <a:gd name="T32" fmla="*/ 317 w 863"/>
              <a:gd name="T33" fmla="*/ 1147 h 1707"/>
              <a:gd name="T34" fmla="*/ 448 w 863"/>
              <a:gd name="T35" fmla="*/ 1449 h 1707"/>
              <a:gd name="T36" fmla="*/ 471 w 863"/>
              <a:gd name="T37" fmla="*/ 1497 h 1707"/>
              <a:gd name="T38" fmla="*/ 470 w 863"/>
              <a:gd name="T39" fmla="*/ 1530 h 1707"/>
              <a:gd name="T40" fmla="*/ 344 w 863"/>
              <a:gd name="T41" fmla="*/ 1590 h 1707"/>
              <a:gd name="T42" fmla="*/ 353 w 863"/>
              <a:gd name="T43" fmla="*/ 1612 h 1707"/>
              <a:gd name="T44" fmla="*/ 552 w 863"/>
              <a:gd name="T45" fmla="*/ 1576 h 1707"/>
              <a:gd name="T46" fmla="*/ 592 w 863"/>
              <a:gd name="T47" fmla="*/ 1561 h 1707"/>
              <a:gd name="T48" fmla="*/ 584 w 863"/>
              <a:gd name="T49" fmla="*/ 1505 h 1707"/>
              <a:gd name="T50" fmla="*/ 575 w 863"/>
              <a:gd name="T51" fmla="*/ 1446 h 1707"/>
              <a:gd name="T52" fmla="*/ 536 w 863"/>
              <a:gd name="T53" fmla="*/ 1280 h 1707"/>
              <a:gd name="T54" fmla="*/ 577 w 863"/>
              <a:gd name="T55" fmla="*/ 1341 h 1707"/>
              <a:gd name="T56" fmla="*/ 603 w 863"/>
              <a:gd name="T57" fmla="*/ 1431 h 1707"/>
              <a:gd name="T58" fmla="*/ 585 w 863"/>
              <a:gd name="T59" fmla="*/ 1631 h 1707"/>
              <a:gd name="T60" fmla="*/ 558 w 863"/>
              <a:gd name="T61" fmla="*/ 1666 h 1707"/>
              <a:gd name="T62" fmla="*/ 594 w 863"/>
              <a:gd name="T63" fmla="*/ 1702 h 1707"/>
              <a:gd name="T64" fmla="*/ 691 w 863"/>
              <a:gd name="T65" fmla="*/ 1698 h 1707"/>
              <a:gd name="T66" fmla="*/ 686 w 863"/>
              <a:gd name="T67" fmla="*/ 1639 h 1707"/>
              <a:gd name="T68" fmla="*/ 705 w 863"/>
              <a:gd name="T69" fmla="*/ 1566 h 1707"/>
              <a:gd name="T70" fmla="*/ 740 w 863"/>
              <a:gd name="T71" fmla="*/ 1507 h 1707"/>
              <a:gd name="T72" fmla="*/ 740 w 863"/>
              <a:gd name="T73" fmla="*/ 1349 h 1707"/>
              <a:gd name="T74" fmla="*/ 730 w 863"/>
              <a:gd name="T75" fmla="*/ 1188 h 1707"/>
              <a:gd name="T76" fmla="*/ 808 w 863"/>
              <a:gd name="T77" fmla="*/ 939 h 1707"/>
              <a:gd name="T78" fmla="*/ 684 w 863"/>
              <a:gd name="T79" fmla="*/ 611 h 1707"/>
              <a:gd name="T80" fmla="*/ 646 w 863"/>
              <a:gd name="T81" fmla="*/ 424 h 1707"/>
              <a:gd name="T82" fmla="*/ 729 w 863"/>
              <a:gd name="T83" fmla="*/ 355 h 1707"/>
              <a:gd name="T84" fmla="*/ 754 w 863"/>
              <a:gd name="T85" fmla="*/ 295 h 1707"/>
              <a:gd name="T86" fmla="*/ 720 w 863"/>
              <a:gd name="T87" fmla="*/ 166 h 1707"/>
              <a:gd name="T88" fmla="*/ 654 w 863"/>
              <a:gd name="T89" fmla="*/ 79 h 1707"/>
              <a:gd name="T90" fmla="*/ 623 w 863"/>
              <a:gd name="T91" fmla="*/ 8 h 1707"/>
              <a:gd name="T92" fmla="*/ 572 w 863"/>
              <a:gd name="T93" fmla="*/ 0 h 1707"/>
              <a:gd name="T94" fmla="*/ 536 w 863"/>
              <a:gd name="T95" fmla="*/ 23 h 1707"/>
              <a:gd name="T96" fmla="*/ 521 w 863"/>
              <a:gd name="T97" fmla="*/ 69 h 1707"/>
              <a:gd name="T98" fmla="*/ 526 w 863"/>
              <a:gd name="T99" fmla="*/ 95 h 1707"/>
              <a:gd name="T100" fmla="*/ 554 w 863"/>
              <a:gd name="T101" fmla="*/ 124 h 1707"/>
              <a:gd name="T102" fmla="*/ 598 w 863"/>
              <a:gd name="T103" fmla="*/ 161 h 1707"/>
              <a:gd name="T104" fmla="*/ 582 w 863"/>
              <a:gd name="T105" fmla="*/ 187 h 1707"/>
              <a:gd name="T106" fmla="*/ 605 w 863"/>
              <a:gd name="T107" fmla="*/ 250 h 1707"/>
              <a:gd name="T108" fmla="*/ 529 w 863"/>
              <a:gd name="T109" fmla="*/ 268 h 1707"/>
              <a:gd name="T110" fmla="*/ 460 w 863"/>
              <a:gd name="T111" fmla="*/ 221 h 1707"/>
              <a:gd name="T112" fmla="*/ 465 w 863"/>
              <a:gd name="T113" fmla="*/ 137 h 1707"/>
              <a:gd name="T114" fmla="*/ 445 w 863"/>
              <a:gd name="T115" fmla="*/ 81 h 17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863" h="1707">
                <a:moveTo>
                  <a:pt x="404" y="69"/>
                </a:moveTo>
                <a:lnTo>
                  <a:pt x="404" y="69"/>
                </a:lnTo>
                <a:lnTo>
                  <a:pt x="392" y="58"/>
                </a:lnTo>
                <a:lnTo>
                  <a:pt x="382" y="50"/>
                </a:lnTo>
                <a:lnTo>
                  <a:pt x="373" y="44"/>
                </a:lnTo>
                <a:lnTo>
                  <a:pt x="373" y="44"/>
                </a:lnTo>
                <a:lnTo>
                  <a:pt x="361" y="40"/>
                </a:lnTo>
                <a:lnTo>
                  <a:pt x="340" y="36"/>
                </a:lnTo>
                <a:lnTo>
                  <a:pt x="318" y="33"/>
                </a:lnTo>
                <a:lnTo>
                  <a:pt x="302" y="33"/>
                </a:lnTo>
                <a:lnTo>
                  <a:pt x="302" y="33"/>
                </a:lnTo>
                <a:lnTo>
                  <a:pt x="299" y="35"/>
                </a:lnTo>
                <a:lnTo>
                  <a:pt x="296" y="36"/>
                </a:lnTo>
                <a:lnTo>
                  <a:pt x="288" y="42"/>
                </a:lnTo>
                <a:lnTo>
                  <a:pt x="279" y="50"/>
                </a:lnTo>
                <a:lnTo>
                  <a:pt x="271" y="59"/>
                </a:lnTo>
                <a:lnTo>
                  <a:pt x="257" y="77"/>
                </a:lnTo>
                <a:lnTo>
                  <a:pt x="251" y="84"/>
                </a:lnTo>
                <a:lnTo>
                  <a:pt x="251" y="84"/>
                </a:lnTo>
                <a:lnTo>
                  <a:pt x="246" y="87"/>
                </a:lnTo>
                <a:lnTo>
                  <a:pt x="242" y="91"/>
                </a:lnTo>
                <a:lnTo>
                  <a:pt x="241" y="95"/>
                </a:lnTo>
                <a:lnTo>
                  <a:pt x="241" y="95"/>
                </a:lnTo>
                <a:lnTo>
                  <a:pt x="241" y="105"/>
                </a:lnTo>
                <a:lnTo>
                  <a:pt x="239" y="111"/>
                </a:lnTo>
                <a:lnTo>
                  <a:pt x="241" y="115"/>
                </a:lnTo>
                <a:lnTo>
                  <a:pt x="241" y="115"/>
                </a:lnTo>
                <a:lnTo>
                  <a:pt x="242" y="130"/>
                </a:lnTo>
                <a:lnTo>
                  <a:pt x="243" y="161"/>
                </a:lnTo>
                <a:lnTo>
                  <a:pt x="246" y="207"/>
                </a:lnTo>
                <a:lnTo>
                  <a:pt x="246" y="207"/>
                </a:lnTo>
                <a:lnTo>
                  <a:pt x="251" y="227"/>
                </a:lnTo>
                <a:lnTo>
                  <a:pt x="256" y="248"/>
                </a:lnTo>
                <a:lnTo>
                  <a:pt x="256" y="248"/>
                </a:lnTo>
                <a:lnTo>
                  <a:pt x="266" y="273"/>
                </a:lnTo>
                <a:lnTo>
                  <a:pt x="215" y="263"/>
                </a:lnTo>
                <a:lnTo>
                  <a:pt x="174" y="233"/>
                </a:lnTo>
                <a:lnTo>
                  <a:pt x="164" y="176"/>
                </a:lnTo>
                <a:lnTo>
                  <a:pt x="164" y="176"/>
                </a:lnTo>
                <a:lnTo>
                  <a:pt x="169" y="162"/>
                </a:lnTo>
                <a:lnTo>
                  <a:pt x="173" y="151"/>
                </a:lnTo>
                <a:lnTo>
                  <a:pt x="174" y="141"/>
                </a:lnTo>
                <a:lnTo>
                  <a:pt x="174" y="141"/>
                </a:lnTo>
                <a:lnTo>
                  <a:pt x="173" y="137"/>
                </a:lnTo>
                <a:lnTo>
                  <a:pt x="171" y="132"/>
                </a:lnTo>
                <a:lnTo>
                  <a:pt x="162" y="124"/>
                </a:lnTo>
                <a:lnTo>
                  <a:pt x="153" y="118"/>
                </a:lnTo>
                <a:lnTo>
                  <a:pt x="149" y="115"/>
                </a:lnTo>
                <a:lnTo>
                  <a:pt x="149" y="115"/>
                </a:lnTo>
                <a:lnTo>
                  <a:pt x="141" y="113"/>
                </a:lnTo>
                <a:lnTo>
                  <a:pt x="134" y="111"/>
                </a:lnTo>
                <a:lnTo>
                  <a:pt x="129" y="110"/>
                </a:lnTo>
                <a:lnTo>
                  <a:pt x="129" y="110"/>
                </a:lnTo>
                <a:lnTo>
                  <a:pt x="120" y="109"/>
                </a:lnTo>
                <a:lnTo>
                  <a:pt x="115" y="109"/>
                </a:lnTo>
                <a:lnTo>
                  <a:pt x="113" y="109"/>
                </a:lnTo>
                <a:lnTo>
                  <a:pt x="113" y="110"/>
                </a:lnTo>
                <a:lnTo>
                  <a:pt x="113" y="110"/>
                </a:lnTo>
                <a:lnTo>
                  <a:pt x="112" y="113"/>
                </a:lnTo>
                <a:lnTo>
                  <a:pt x="111" y="114"/>
                </a:lnTo>
                <a:lnTo>
                  <a:pt x="107" y="115"/>
                </a:lnTo>
                <a:lnTo>
                  <a:pt x="103" y="115"/>
                </a:lnTo>
                <a:lnTo>
                  <a:pt x="103" y="115"/>
                </a:lnTo>
                <a:lnTo>
                  <a:pt x="97" y="114"/>
                </a:lnTo>
                <a:lnTo>
                  <a:pt x="90" y="115"/>
                </a:lnTo>
                <a:lnTo>
                  <a:pt x="78" y="115"/>
                </a:lnTo>
                <a:lnTo>
                  <a:pt x="78" y="115"/>
                </a:lnTo>
                <a:lnTo>
                  <a:pt x="66" y="116"/>
                </a:lnTo>
                <a:lnTo>
                  <a:pt x="61" y="118"/>
                </a:lnTo>
                <a:lnTo>
                  <a:pt x="57" y="120"/>
                </a:lnTo>
                <a:lnTo>
                  <a:pt x="57" y="120"/>
                </a:lnTo>
                <a:lnTo>
                  <a:pt x="55" y="125"/>
                </a:lnTo>
                <a:lnTo>
                  <a:pt x="51" y="132"/>
                </a:lnTo>
                <a:lnTo>
                  <a:pt x="47" y="141"/>
                </a:lnTo>
                <a:lnTo>
                  <a:pt x="47" y="161"/>
                </a:lnTo>
                <a:lnTo>
                  <a:pt x="47" y="171"/>
                </a:lnTo>
                <a:lnTo>
                  <a:pt x="47" y="171"/>
                </a:lnTo>
                <a:lnTo>
                  <a:pt x="38" y="183"/>
                </a:lnTo>
                <a:lnTo>
                  <a:pt x="20" y="208"/>
                </a:lnTo>
                <a:lnTo>
                  <a:pt x="11" y="224"/>
                </a:lnTo>
                <a:lnTo>
                  <a:pt x="4" y="238"/>
                </a:lnTo>
                <a:lnTo>
                  <a:pt x="1" y="244"/>
                </a:lnTo>
                <a:lnTo>
                  <a:pt x="0" y="249"/>
                </a:lnTo>
                <a:lnTo>
                  <a:pt x="0" y="254"/>
                </a:lnTo>
                <a:lnTo>
                  <a:pt x="1" y="258"/>
                </a:lnTo>
                <a:lnTo>
                  <a:pt x="1" y="258"/>
                </a:lnTo>
                <a:lnTo>
                  <a:pt x="5" y="265"/>
                </a:lnTo>
                <a:lnTo>
                  <a:pt x="10" y="270"/>
                </a:lnTo>
                <a:lnTo>
                  <a:pt x="21" y="280"/>
                </a:lnTo>
                <a:lnTo>
                  <a:pt x="32" y="290"/>
                </a:lnTo>
                <a:lnTo>
                  <a:pt x="42" y="299"/>
                </a:lnTo>
                <a:lnTo>
                  <a:pt x="42" y="299"/>
                </a:lnTo>
                <a:lnTo>
                  <a:pt x="56" y="313"/>
                </a:lnTo>
                <a:lnTo>
                  <a:pt x="79" y="331"/>
                </a:lnTo>
                <a:lnTo>
                  <a:pt x="92" y="341"/>
                </a:lnTo>
                <a:lnTo>
                  <a:pt x="104" y="350"/>
                </a:lnTo>
                <a:lnTo>
                  <a:pt x="117" y="356"/>
                </a:lnTo>
                <a:lnTo>
                  <a:pt x="129" y="360"/>
                </a:lnTo>
                <a:lnTo>
                  <a:pt x="129" y="360"/>
                </a:lnTo>
                <a:lnTo>
                  <a:pt x="141" y="364"/>
                </a:lnTo>
                <a:lnTo>
                  <a:pt x="157" y="369"/>
                </a:lnTo>
                <a:lnTo>
                  <a:pt x="191" y="383"/>
                </a:lnTo>
                <a:lnTo>
                  <a:pt x="220" y="397"/>
                </a:lnTo>
                <a:lnTo>
                  <a:pt x="236" y="406"/>
                </a:lnTo>
                <a:lnTo>
                  <a:pt x="236" y="406"/>
                </a:lnTo>
                <a:lnTo>
                  <a:pt x="245" y="411"/>
                </a:lnTo>
                <a:lnTo>
                  <a:pt x="256" y="418"/>
                </a:lnTo>
                <a:lnTo>
                  <a:pt x="262" y="422"/>
                </a:lnTo>
                <a:lnTo>
                  <a:pt x="266" y="427"/>
                </a:lnTo>
                <a:lnTo>
                  <a:pt x="270" y="432"/>
                </a:lnTo>
                <a:lnTo>
                  <a:pt x="271" y="437"/>
                </a:lnTo>
                <a:lnTo>
                  <a:pt x="271" y="437"/>
                </a:lnTo>
                <a:lnTo>
                  <a:pt x="274" y="450"/>
                </a:lnTo>
                <a:lnTo>
                  <a:pt x="280" y="474"/>
                </a:lnTo>
                <a:lnTo>
                  <a:pt x="301" y="543"/>
                </a:lnTo>
                <a:lnTo>
                  <a:pt x="321" y="613"/>
                </a:lnTo>
                <a:lnTo>
                  <a:pt x="329" y="640"/>
                </a:lnTo>
                <a:lnTo>
                  <a:pt x="332" y="657"/>
                </a:lnTo>
                <a:lnTo>
                  <a:pt x="332" y="657"/>
                </a:lnTo>
                <a:lnTo>
                  <a:pt x="332" y="664"/>
                </a:lnTo>
                <a:lnTo>
                  <a:pt x="332" y="675"/>
                </a:lnTo>
                <a:lnTo>
                  <a:pt x="331" y="705"/>
                </a:lnTo>
                <a:lnTo>
                  <a:pt x="325" y="784"/>
                </a:lnTo>
                <a:lnTo>
                  <a:pt x="312" y="892"/>
                </a:lnTo>
                <a:lnTo>
                  <a:pt x="373" y="902"/>
                </a:lnTo>
                <a:lnTo>
                  <a:pt x="404" y="907"/>
                </a:lnTo>
                <a:lnTo>
                  <a:pt x="404" y="907"/>
                </a:lnTo>
                <a:lnTo>
                  <a:pt x="389" y="939"/>
                </a:lnTo>
                <a:lnTo>
                  <a:pt x="375" y="972"/>
                </a:lnTo>
                <a:lnTo>
                  <a:pt x="357" y="1012"/>
                </a:lnTo>
                <a:lnTo>
                  <a:pt x="341" y="1054"/>
                </a:lnTo>
                <a:lnTo>
                  <a:pt x="327" y="1094"/>
                </a:lnTo>
                <a:lnTo>
                  <a:pt x="322" y="1110"/>
                </a:lnTo>
                <a:lnTo>
                  <a:pt x="318" y="1125"/>
                </a:lnTo>
                <a:lnTo>
                  <a:pt x="317" y="1138"/>
                </a:lnTo>
                <a:lnTo>
                  <a:pt x="317" y="1147"/>
                </a:lnTo>
                <a:lnTo>
                  <a:pt x="317" y="1147"/>
                </a:lnTo>
                <a:lnTo>
                  <a:pt x="320" y="1157"/>
                </a:lnTo>
                <a:lnTo>
                  <a:pt x="325" y="1171"/>
                </a:lnTo>
                <a:lnTo>
                  <a:pt x="341" y="1210"/>
                </a:lnTo>
                <a:lnTo>
                  <a:pt x="387" y="1311"/>
                </a:lnTo>
                <a:lnTo>
                  <a:pt x="431" y="1406"/>
                </a:lnTo>
                <a:lnTo>
                  <a:pt x="445" y="1438"/>
                </a:lnTo>
                <a:lnTo>
                  <a:pt x="448" y="1449"/>
                </a:lnTo>
                <a:lnTo>
                  <a:pt x="450" y="1454"/>
                </a:lnTo>
                <a:lnTo>
                  <a:pt x="450" y="1454"/>
                </a:lnTo>
                <a:lnTo>
                  <a:pt x="450" y="1459"/>
                </a:lnTo>
                <a:lnTo>
                  <a:pt x="452" y="1464"/>
                </a:lnTo>
                <a:lnTo>
                  <a:pt x="459" y="1475"/>
                </a:lnTo>
                <a:lnTo>
                  <a:pt x="470" y="1495"/>
                </a:lnTo>
                <a:lnTo>
                  <a:pt x="470" y="1495"/>
                </a:lnTo>
                <a:lnTo>
                  <a:pt x="471" y="1497"/>
                </a:lnTo>
                <a:lnTo>
                  <a:pt x="474" y="1498"/>
                </a:lnTo>
                <a:lnTo>
                  <a:pt x="479" y="1500"/>
                </a:lnTo>
                <a:lnTo>
                  <a:pt x="485" y="1500"/>
                </a:lnTo>
                <a:lnTo>
                  <a:pt x="485" y="1500"/>
                </a:lnTo>
                <a:lnTo>
                  <a:pt x="484" y="1504"/>
                </a:lnTo>
                <a:lnTo>
                  <a:pt x="480" y="1514"/>
                </a:lnTo>
                <a:lnTo>
                  <a:pt x="474" y="1525"/>
                </a:lnTo>
                <a:lnTo>
                  <a:pt x="470" y="1530"/>
                </a:lnTo>
                <a:lnTo>
                  <a:pt x="465" y="1535"/>
                </a:lnTo>
                <a:lnTo>
                  <a:pt x="465" y="1535"/>
                </a:lnTo>
                <a:lnTo>
                  <a:pt x="456" y="1541"/>
                </a:lnTo>
                <a:lnTo>
                  <a:pt x="440" y="1548"/>
                </a:lnTo>
                <a:lnTo>
                  <a:pt x="399" y="1565"/>
                </a:lnTo>
                <a:lnTo>
                  <a:pt x="359" y="1583"/>
                </a:lnTo>
                <a:lnTo>
                  <a:pt x="346" y="1588"/>
                </a:lnTo>
                <a:lnTo>
                  <a:pt x="344" y="1590"/>
                </a:lnTo>
                <a:lnTo>
                  <a:pt x="343" y="1592"/>
                </a:lnTo>
                <a:lnTo>
                  <a:pt x="343" y="1592"/>
                </a:lnTo>
                <a:lnTo>
                  <a:pt x="343" y="1597"/>
                </a:lnTo>
                <a:lnTo>
                  <a:pt x="343" y="1604"/>
                </a:lnTo>
                <a:lnTo>
                  <a:pt x="344" y="1608"/>
                </a:lnTo>
                <a:lnTo>
                  <a:pt x="345" y="1611"/>
                </a:lnTo>
                <a:lnTo>
                  <a:pt x="348" y="1612"/>
                </a:lnTo>
                <a:lnTo>
                  <a:pt x="353" y="1612"/>
                </a:lnTo>
                <a:lnTo>
                  <a:pt x="353" y="1612"/>
                </a:lnTo>
                <a:lnTo>
                  <a:pt x="409" y="1606"/>
                </a:lnTo>
                <a:lnTo>
                  <a:pt x="443" y="1601"/>
                </a:lnTo>
                <a:lnTo>
                  <a:pt x="465" y="1597"/>
                </a:lnTo>
                <a:lnTo>
                  <a:pt x="465" y="1597"/>
                </a:lnTo>
                <a:lnTo>
                  <a:pt x="508" y="1585"/>
                </a:lnTo>
                <a:lnTo>
                  <a:pt x="535" y="1580"/>
                </a:lnTo>
                <a:lnTo>
                  <a:pt x="552" y="1576"/>
                </a:lnTo>
                <a:lnTo>
                  <a:pt x="552" y="1576"/>
                </a:lnTo>
                <a:lnTo>
                  <a:pt x="563" y="1575"/>
                </a:lnTo>
                <a:lnTo>
                  <a:pt x="576" y="1573"/>
                </a:lnTo>
                <a:lnTo>
                  <a:pt x="582" y="1571"/>
                </a:lnTo>
                <a:lnTo>
                  <a:pt x="586" y="1569"/>
                </a:lnTo>
                <a:lnTo>
                  <a:pt x="590" y="1565"/>
                </a:lnTo>
                <a:lnTo>
                  <a:pt x="592" y="1561"/>
                </a:lnTo>
                <a:lnTo>
                  <a:pt x="592" y="1561"/>
                </a:lnTo>
                <a:lnTo>
                  <a:pt x="595" y="1551"/>
                </a:lnTo>
                <a:lnTo>
                  <a:pt x="596" y="1538"/>
                </a:lnTo>
                <a:lnTo>
                  <a:pt x="596" y="1528"/>
                </a:lnTo>
                <a:lnTo>
                  <a:pt x="595" y="1524"/>
                </a:lnTo>
                <a:lnTo>
                  <a:pt x="592" y="1520"/>
                </a:lnTo>
                <a:lnTo>
                  <a:pt x="592" y="1520"/>
                </a:lnTo>
                <a:lnTo>
                  <a:pt x="587" y="1514"/>
                </a:lnTo>
                <a:lnTo>
                  <a:pt x="584" y="1505"/>
                </a:lnTo>
                <a:lnTo>
                  <a:pt x="577" y="1490"/>
                </a:lnTo>
                <a:lnTo>
                  <a:pt x="577" y="1490"/>
                </a:lnTo>
                <a:lnTo>
                  <a:pt x="577" y="1487"/>
                </a:lnTo>
                <a:lnTo>
                  <a:pt x="578" y="1484"/>
                </a:lnTo>
                <a:lnTo>
                  <a:pt x="582" y="1477"/>
                </a:lnTo>
                <a:lnTo>
                  <a:pt x="587" y="1469"/>
                </a:lnTo>
                <a:lnTo>
                  <a:pt x="587" y="1469"/>
                </a:lnTo>
                <a:lnTo>
                  <a:pt x="575" y="1446"/>
                </a:lnTo>
                <a:lnTo>
                  <a:pt x="564" y="1424"/>
                </a:lnTo>
                <a:lnTo>
                  <a:pt x="561" y="1413"/>
                </a:lnTo>
                <a:lnTo>
                  <a:pt x="557" y="1403"/>
                </a:lnTo>
                <a:lnTo>
                  <a:pt x="557" y="1403"/>
                </a:lnTo>
                <a:lnTo>
                  <a:pt x="552" y="1378"/>
                </a:lnTo>
                <a:lnTo>
                  <a:pt x="547" y="1346"/>
                </a:lnTo>
                <a:lnTo>
                  <a:pt x="536" y="1280"/>
                </a:lnTo>
                <a:lnTo>
                  <a:pt x="536" y="1280"/>
                </a:lnTo>
                <a:lnTo>
                  <a:pt x="530" y="1247"/>
                </a:lnTo>
                <a:lnTo>
                  <a:pt x="524" y="1214"/>
                </a:lnTo>
                <a:lnTo>
                  <a:pt x="516" y="1178"/>
                </a:lnTo>
                <a:lnTo>
                  <a:pt x="552" y="1086"/>
                </a:lnTo>
                <a:lnTo>
                  <a:pt x="552" y="1086"/>
                </a:lnTo>
                <a:lnTo>
                  <a:pt x="563" y="1208"/>
                </a:lnTo>
                <a:lnTo>
                  <a:pt x="572" y="1295"/>
                </a:lnTo>
                <a:lnTo>
                  <a:pt x="577" y="1341"/>
                </a:lnTo>
                <a:lnTo>
                  <a:pt x="577" y="1341"/>
                </a:lnTo>
                <a:lnTo>
                  <a:pt x="586" y="1383"/>
                </a:lnTo>
                <a:lnTo>
                  <a:pt x="592" y="1405"/>
                </a:lnTo>
                <a:lnTo>
                  <a:pt x="595" y="1414"/>
                </a:lnTo>
                <a:lnTo>
                  <a:pt x="598" y="1418"/>
                </a:lnTo>
                <a:lnTo>
                  <a:pt x="598" y="1418"/>
                </a:lnTo>
                <a:lnTo>
                  <a:pt x="600" y="1422"/>
                </a:lnTo>
                <a:lnTo>
                  <a:pt x="603" y="1431"/>
                </a:lnTo>
                <a:lnTo>
                  <a:pt x="608" y="1452"/>
                </a:lnTo>
                <a:lnTo>
                  <a:pt x="613" y="1484"/>
                </a:lnTo>
                <a:lnTo>
                  <a:pt x="608" y="1546"/>
                </a:lnTo>
                <a:lnTo>
                  <a:pt x="623" y="1556"/>
                </a:lnTo>
                <a:lnTo>
                  <a:pt x="623" y="1556"/>
                </a:lnTo>
                <a:lnTo>
                  <a:pt x="603" y="1593"/>
                </a:lnTo>
                <a:lnTo>
                  <a:pt x="590" y="1621"/>
                </a:lnTo>
                <a:lnTo>
                  <a:pt x="585" y="1631"/>
                </a:lnTo>
                <a:lnTo>
                  <a:pt x="582" y="1638"/>
                </a:lnTo>
                <a:lnTo>
                  <a:pt x="582" y="1638"/>
                </a:lnTo>
                <a:lnTo>
                  <a:pt x="581" y="1642"/>
                </a:lnTo>
                <a:lnTo>
                  <a:pt x="577" y="1644"/>
                </a:lnTo>
                <a:lnTo>
                  <a:pt x="570" y="1652"/>
                </a:lnTo>
                <a:lnTo>
                  <a:pt x="564" y="1656"/>
                </a:lnTo>
                <a:lnTo>
                  <a:pt x="561" y="1659"/>
                </a:lnTo>
                <a:lnTo>
                  <a:pt x="558" y="1666"/>
                </a:lnTo>
                <a:lnTo>
                  <a:pt x="557" y="1673"/>
                </a:lnTo>
                <a:lnTo>
                  <a:pt x="557" y="1673"/>
                </a:lnTo>
                <a:lnTo>
                  <a:pt x="558" y="1681"/>
                </a:lnTo>
                <a:lnTo>
                  <a:pt x="562" y="1687"/>
                </a:lnTo>
                <a:lnTo>
                  <a:pt x="567" y="1693"/>
                </a:lnTo>
                <a:lnTo>
                  <a:pt x="575" y="1696"/>
                </a:lnTo>
                <a:lnTo>
                  <a:pt x="584" y="1699"/>
                </a:lnTo>
                <a:lnTo>
                  <a:pt x="594" y="1702"/>
                </a:lnTo>
                <a:lnTo>
                  <a:pt x="618" y="1704"/>
                </a:lnTo>
                <a:lnTo>
                  <a:pt x="618" y="1704"/>
                </a:lnTo>
                <a:lnTo>
                  <a:pt x="646" y="1705"/>
                </a:lnTo>
                <a:lnTo>
                  <a:pt x="660" y="1707"/>
                </a:lnTo>
                <a:lnTo>
                  <a:pt x="671" y="1705"/>
                </a:lnTo>
                <a:lnTo>
                  <a:pt x="683" y="1703"/>
                </a:lnTo>
                <a:lnTo>
                  <a:pt x="687" y="1700"/>
                </a:lnTo>
                <a:lnTo>
                  <a:pt x="691" y="1698"/>
                </a:lnTo>
                <a:lnTo>
                  <a:pt x="693" y="1694"/>
                </a:lnTo>
                <a:lnTo>
                  <a:pt x="694" y="1690"/>
                </a:lnTo>
                <a:lnTo>
                  <a:pt x="696" y="1685"/>
                </a:lnTo>
                <a:lnTo>
                  <a:pt x="694" y="1679"/>
                </a:lnTo>
                <a:lnTo>
                  <a:pt x="694" y="1679"/>
                </a:lnTo>
                <a:lnTo>
                  <a:pt x="691" y="1658"/>
                </a:lnTo>
                <a:lnTo>
                  <a:pt x="687" y="1647"/>
                </a:lnTo>
                <a:lnTo>
                  <a:pt x="686" y="1639"/>
                </a:lnTo>
                <a:lnTo>
                  <a:pt x="684" y="1627"/>
                </a:lnTo>
                <a:lnTo>
                  <a:pt x="684" y="1627"/>
                </a:lnTo>
                <a:lnTo>
                  <a:pt x="684" y="1620"/>
                </a:lnTo>
                <a:lnTo>
                  <a:pt x="687" y="1611"/>
                </a:lnTo>
                <a:lnTo>
                  <a:pt x="692" y="1593"/>
                </a:lnTo>
                <a:lnTo>
                  <a:pt x="698" y="1576"/>
                </a:lnTo>
                <a:lnTo>
                  <a:pt x="705" y="1566"/>
                </a:lnTo>
                <a:lnTo>
                  <a:pt x="705" y="1566"/>
                </a:lnTo>
                <a:lnTo>
                  <a:pt x="711" y="1560"/>
                </a:lnTo>
                <a:lnTo>
                  <a:pt x="720" y="1553"/>
                </a:lnTo>
                <a:lnTo>
                  <a:pt x="725" y="1550"/>
                </a:lnTo>
                <a:lnTo>
                  <a:pt x="729" y="1544"/>
                </a:lnTo>
                <a:lnTo>
                  <a:pt x="733" y="1538"/>
                </a:lnTo>
                <a:lnTo>
                  <a:pt x="735" y="1530"/>
                </a:lnTo>
                <a:lnTo>
                  <a:pt x="735" y="1530"/>
                </a:lnTo>
                <a:lnTo>
                  <a:pt x="740" y="1507"/>
                </a:lnTo>
                <a:lnTo>
                  <a:pt x="745" y="1475"/>
                </a:lnTo>
                <a:lnTo>
                  <a:pt x="749" y="1441"/>
                </a:lnTo>
                <a:lnTo>
                  <a:pt x="751" y="1426"/>
                </a:lnTo>
                <a:lnTo>
                  <a:pt x="751" y="1413"/>
                </a:lnTo>
                <a:lnTo>
                  <a:pt x="751" y="1413"/>
                </a:lnTo>
                <a:lnTo>
                  <a:pt x="749" y="1400"/>
                </a:lnTo>
                <a:lnTo>
                  <a:pt x="747" y="1385"/>
                </a:lnTo>
                <a:lnTo>
                  <a:pt x="740" y="1349"/>
                </a:lnTo>
                <a:lnTo>
                  <a:pt x="733" y="1316"/>
                </a:lnTo>
                <a:lnTo>
                  <a:pt x="731" y="1302"/>
                </a:lnTo>
                <a:lnTo>
                  <a:pt x="730" y="1290"/>
                </a:lnTo>
                <a:lnTo>
                  <a:pt x="730" y="1290"/>
                </a:lnTo>
                <a:lnTo>
                  <a:pt x="729" y="1235"/>
                </a:lnTo>
                <a:lnTo>
                  <a:pt x="729" y="1207"/>
                </a:lnTo>
                <a:lnTo>
                  <a:pt x="729" y="1196"/>
                </a:lnTo>
                <a:lnTo>
                  <a:pt x="730" y="1188"/>
                </a:lnTo>
                <a:lnTo>
                  <a:pt x="730" y="1188"/>
                </a:lnTo>
                <a:lnTo>
                  <a:pt x="743" y="1152"/>
                </a:lnTo>
                <a:lnTo>
                  <a:pt x="767" y="1086"/>
                </a:lnTo>
                <a:lnTo>
                  <a:pt x="791" y="1013"/>
                </a:lnTo>
                <a:lnTo>
                  <a:pt x="801" y="981"/>
                </a:lnTo>
                <a:lnTo>
                  <a:pt x="807" y="958"/>
                </a:lnTo>
                <a:lnTo>
                  <a:pt x="807" y="958"/>
                </a:lnTo>
                <a:lnTo>
                  <a:pt x="808" y="939"/>
                </a:lnTo>
                <a:lnTo>
                  <a:pt x="808" y="920"/>
                </a:lnTo>
                <a:lnTo>
                  <a:pt x="805" y="901"/>
                </a:lnTo>
                <a:lnTo>
                  <a:pt x="803" y="883"/>
                </a:lnTo>
                <a:lnTo>
                  <a:pt x="795" y="856"/>
                </a:lnTo>
                <a:lnTo>
                  <a:pt x="791" y="846"/>
                </a:lnTo>
                <a:lnTo>
                  <a:pt x="863" y="820"/>
                </a:lnTo>
                <a:lnTo>
                  <a:pt x="684" y="611"/>
                </a:lnTo>
                <a:lnTo>
                  <a:pt x="684" y="611"/>
                </a:lnTo>
                <a:lnTo>
                  <a:pt x="666" y="569"/>
                </a:lnTo>
                <a:lnTo>
                  <a:pt x="655" y="534"/>
                </a:lnTo>
                <a:lnTo>
                  <a:pt x="651" y="520"/>
                </a:lnTo>
                <a:lnTo>
                  <a:pt x="649" y="508"/>
                </a:lnTo>
                <a:lnTo>
                  <a:pt x="649" y="508"/>
                </a:lnTo>
                <a:lnTo>
                  <a:pt x="647" y="484"/>
                </a:lnTo>
                <a:lnTo>
                  <a:pt x="646" y="452"/>
                </a:lnTo>
                <a:lnTo>
                  <a:pt x="646" y="424"/>
                </a:lnTo>
                <a:lnTo>
                  <a:pt x="647" y="415"/>
                </a:lnTo>
                <a:lnTo>
                  <a:pt x="649" y="411"/>
                </a:lnTo>
                <a:lnTo>
                  <a:pt x="649" y="411"/>
                </a:lnTo>
                <a:lnTo>
                  <a:pt x="665" y="402"/>
                </a:lnTo>
                <a:lnTo>
                  <a:pt x="679" y="394"/>
                </a:lnTo>
                <a:lnTo>
                  <a:pt x="696" y="382"/>
                </a:lnTo>
                <a:lnTo>
                  <a:pt x="712" y="369"/>
                </a:lnTo>
                <a:lnTo>
                  <a:pt x="729" y="355"/>
                </a:lnTo>
                <a:lnTo>
                  <a:pt x="736" y="348"/>
                </a:lnTo>
                <a:lnTo>
                  <a:pt x="742" y="340"/>
                </a:lnTo>
                <a:lnTo>
                  <a:pt x="747" y="332"/>
                </a:lnTo>
                <a:lnTo>
                  <a:pt x="751" y="325"/>
                </a:lnTo>
                <a:lnTo>
                  <a:pt x="751" y="325"/>
                </a:lnTo>
                <a:lnTo>
                  <a:pt x="753" y="316"/>
                </a:lnTo>
                <a:lnTo>
                  <a:pt x="754" y="307"/>
                </a:lnTo>
                <a:lnTo>
                  <a:pt x="754" y="295"/>
                </a:lnTo>
                <a:lnTo>
                  <a:pt x="753" y="284"/>
                </a:lnTo>
                <a:lnTo>
                  <a:pt x="751" y="259"/>
                </a:lnTo>
                <a:lnTo>
                  <a:pt x="745" y="235"/>
                </a:lnTo>
                <a:lnTo>
                  <a:pt x="738" y="212"/>
                </a:lnTo>
                <a:lnTo>
                  <a:pt x="731" y="192"/>
                </a:lnTo>
                <a:lnTo>
                  <a:pt x="725" y="175"/>
                </a:lnTo>
                <a:lnTo>
                  <a:pt x="720" y="166"/>
                </a:lnTo>
                <a:lnTo>
                  <a:pt x="720" y="166"/>
                </a:lnTo>
                <a:lnTo>
                  <a:pt x="698" y="134"/>
                </a:lnTo>
                <a:lnTo>
                  <a:pt x="689" y="119"/>
                </a:lnTo>
                <a:lnTo>
                  <a:pt x="684" y="110"/>
                </a:lnTo>
                <a:lnTo>
                  <a:pt x="684" y="110"/>
                </a:lnTo>
                <a:lnTo>
                  <a:pt x="679" y="104"/>
                </a:lnTo>
                <a:lnTo>
                  <a:pt x="669" y="92"/>
                </a:lnTo>
                <a:lnTo>
                  <a:pt x="654" y="79"/>
                </a:lnTo>
                <a:lnTo>
                  <a:pt x="654" y="79"/>
                </a:lnTo>
                <a:lnTo>
                  <a:pt x="650" y="60"/>
                </a:lnTo>
                <a:lnTo>
                  <a:pt x="643" y="33"/>
                </a:lnTo>
                <a:lnTo>
                  <a:pt x="643" y="33"/>
                </a:lnTo>
                <a:lnTo>
                  <a:pt x="641" y="24"/>
                </a:lnTo>
                <a:lnTo>
                  <a:pt x="636" y="18"/>
                </a:lnTo>
                <a:lnTo>
                  <a:pt x="631" y="12"/>
                </a:lnTo>
                <a:lnTo>
                  <a:pt x="627" y="9"/>
                </a:lnTo>
                <a:lnTo>
                  <a:pt x="623" y="8"/>
                </a:lnTo>
                <a:lnTo>
                  <a:pt x="623" y="8"/>
                </a:lnTo>
                <a:lnTo>
                  <a:pt x="609" y="4"/>
                </a:lnTo>
                <a:lnTo>
                  <a:pt x="598" y="3"/>
                </a:lnTo>
                <a:lnTo>
                  <a:pt x="598" y="3"/>
                </a:lnTo>
                <a:lnTo>
                  <a:pt x="592" y="1"/>
                </a:lnTo>
                <a:lnTo>
                  <a:pt x="586" y="0"/>
                </a:lnTo>
                <a:lnTo>
                  <a:pt x="577" y="0"/>
                </a:lnTo>
                <a:lnTo>
                  <a:pt x="572" y="0"/>
                </a:lnTo>
                <a:lnTo>
                  <a:pt x="567" y="3"/>
                </a:lnTo>
                <a:lnTo>
                  <a:pt x="567" y="3"/>
                </a:lnTo>
                <a:lnTo>
                  <a:pt x="557" y="8"/>
                </a:lnTo>
                <a:lnTo>
                  <a:pt x="552" y="13"/>
                </a:lnTo>
                <a:lnTo>
                  <a:pt x="547" y="18"/>
                </a:lnTo>
                <a:lnTo>
                  <a:pt x="547" y="18"/>
                </a:lnTo>
                <a:lnTo>
                  <a:pt x="545" y="18"/>
                </a:lnTo>
                <a:lnTo>
                  <a:pt x="536" y="23"/>
                </a:lnTo>
                <a:lnTo>
                  <a:pt x="536" y="23"/>
                </a:lnTo>
                <a:lnTo>
                  <a:pt x="530" y="28"/>
                </a:lnTo>
                <a:lnTo>
                  <a:pt x="526" y="33"/>
                </a:lnTo>
                <a:lnTo>
                  <a:pt x="521" y="44"/>
                </a:lnTo>
                <a:lnTo>
                  <a:pt x="521" y="44"/>
                </a:lnTo>
                <a:lnTo>
                  <a:pt x="520" y="49"/>
                </a:lnTo>
                <a:lnTo>
                  <a:pt x="521" y="58"/>
                </a:lnTo>
                <a:lnTo>
                  <a:pt x="521" y="69"/>
                </a:lnTo>
                <a:lnTo>
                  <a:pt x="521" y="69"/>
                </a:lnTo>
                <a:lnTo>
                  <a:pt x="521" y="70"/>
                </a:lnTo>
                <a:lnTo>
                  <a:pt x="521" y="79"/>
                </a:lnTo>
                <a:lnTo>
                  <a:pt x="521" y="79"/>
                </a:lnTo>
                <a:lnTo>
                  <a:pt x="521" y="86"/>
                </a:lnTo>
                <a:lnTo>
                  <a:pt x="524" y="88"/>
                </a:lnTo>
                <a:lnTo>
                  <a:pt x="525" y="92"/>
                </a:lnTo>
                <a:lnTo>
                  <a:pt x="526" y="95"/>
                </a:lnTo>
                <a:lnTo>
                  <a:pt x="526" y="95"/>
                </a:lnTo>
                <a:lnTo>
                  <a:pt x="527" y="102"/>
                </a:lnTo>
                <a:lnTo>
                  <a:pt x="529" y="106"/>
                </a:lnTo>
                <a:lnTo>
                  <a:pt x="531" y="110"/>
                </a:lnTo>
                <a:lnTo>
                  <a:pt x="531" y="110"/>
                </a:lnTo>
                <a:lnTo>
                  <a:pt x="536" y="115"/>
                </a:lnTo>
                <a:lnTo>
                  <a:pt x="545" y="119"/>
                </a:lnTo>
                <a:lnTo>
                  <a:pt x="554" y="124"/>
                </a:lnTo>
                <a:lnTo>
                  <a:pt x="562" y="125"/>
                </a:lnTo>
                <a:lnTo>
                  <a:pt x="562" y="125"/>
                </a:lnTo>
                <a:lnTo>
                  <a:pt x="575" y="124"/>
                </a:lnTo>
                <a:lnTo>
                  <a:pt x="580" y="124"/>
                </a:lnTo>
                <a:lnTo>
                  <a:pt x="581" y="124"/>
                </a:lnTo>
                <a:lnTo>
                  <a:pt x="582" y="125"/>
                </a:lnTo>
                <a:lnTo>
                  <a:pt x="582" y="125"/>
                </a:lnTo>
                <a:lnTo>
                  <a:pt x="598" y="161"/>
                </a:lnTo>
                <a:lnTo>
                  <a:pt x="598" y="161"/>
                </a:lnTo>
                <a:lnTo>
                  <a:pt x="594" y="164"/>
                </a:lnTo>
                <a:lnTo>
                  <a:pt x="587" y="169"/>
                </a:lnTo>
                <a:lnTo>
                  <a:pt x="584" y="173"/>
                </a:lnTo>
                <a:lnTo>
                  <a:pt x="582" y="176"/>
                </a:lnTo>
                <a:lnTo>
                  <a:pt x="581" y="181"/>
                </a:lnTo>
                <a:lnTo>
                  <a:pt x="582" y="187"/>
                </a:lnTo>
                <a:lnTo>
                  <a:pt x="582" y="187"/>
                </a:lnTo>
                <a:lnTo>
                  <a:pt x="595" y="216"/>
                </a:lnTo>
                <a:lnTo>
                  <a:pt x="600" y="230"/>
                </a:lnTo>
                <a:lnTo>
                  <a:pt x="603" y="238"/>
                </a:lnTo>
                <a:lnTo>
                  <a:pt x="603" y="238"/>
                </a:lnTo>
                <a:lnTo>
                  <a:pt x="604" y="242"/>
                </a:lnTo>
                <a:lnTo>
                  <a:pt x="605" y="245"/>
                </a:lnTo>
                <a:lnTo>
                  <a:pt x="605" y="249"/>
                </a:lnTo>
                <a:lnTo>
                  <a:pt x="605" y="250"/>
                </a:lnTo>
                <a:lnTo>
                  <a:pt x="603" y="253"/>
                </a:lnTo>
                <a:lnTo>
                  <a:pt x="603" y="253"/>
                </a:lnTo>
                <a:lnTo>
                  <a:pt x="595" y="257"/>
                </a:lnTo>
                <a:lnTo>
                  <a:pt x="582" y="262"/>
                </a:lnTo>
                <a:lnTo>
                  <a:pt x="564" y="266"/>
                </a:lnTo>
                <a:lnTo>
                  <a:pt x="541" y="268"/>
                </a:lnTo>
                <a:lnTo>
                  <a:pt x="541" y="268"/>
                </a:lnTo>
                <a:lnTo>
                  <a:pt x="529" y="268"/>
                </a:lnTo>
                <a:lnTo>
                  <a:pt x="515" y="267"/>
                </a:lnTo>
                <a:lnTo>
                  <a:pt x="488" y="263"/>
                </a:lnTo>
                <a:lnTo>
                  <a:pt x="468" y="259"/>
                </a:lnTo>
                <a:lnTo>
                  <a:pt x="460" y="258"/>
                </a:lnTo>
                <a:lnTo>
                  <a:pt x="450" y="243"/>
                </a:lnTo>
                <a:lnTo>
                  <a:pt x="450" y="243"/>
                </a:lnTo>
                <a:lnTo>
                  <a:pt x="454" y="236"/>
                </a:lnTo>
                <a:lnTo>
                  <a:pt x="460" y="221"/>
                </a:lnTo>
                <a:lnTo>
                  <a:pt x="464" y="210"/>
                </a:lnTo>
                <a:lnTo>
                  <a:pt x="468" y="199"/>
                </a:lnTo>
                <a:lnTo>
                  <a:pt x="469" y="188"/>
                </a:lnTo>
                <a:lnTo>
                  <a:pt x="470" y="176"/>
                </a:lnTo>
                <a:lnTo>
                  <a:pt x="470" y="176"/>
                </a:lnTo>
                <a:lnTo>
                  <a:pt x="470" y="166"/>
                </a:lnTo>
                <a:lnTo>
                  <a:pt x="469" y="155"/>
                </a:lnTo>
                <a:lnTo>
                  <a:pt x="465" y="137"/>
                </a:lnTo>
                <a:lnTo>
                  <a:pt x="461" y="123"/>
                </a:lnTo>
                <a:lnTo>
                  <a:pt x="460" y="115"/>
                </a:lnTo>
                <a:lnTo>
                  <a:pt x="460" y="115"/>
                </a:lnTo>
                <a:lnTo>
                  <a:pt x="460" y="106"/>
                </a:lnTo>
                <a:lnTo>
                  <a:pt x="459" y="101"/>
                </a:lnTo>
                <a:lnTo>
                  <a:pt x="455" y="95"/>
                </a:lnTo>
                <a:lnTo>
                  <a:pt x="455" y="95"/>
                </a:lnTo>
                <a:lnTo>
                  <a:pt x="445" y="81"/>
                </a:lnTo>
                <a:lnTo>
                  <a:pt x="440" y="74"/>
                </a:lnTo>
                <a:lnTo>
                  <a:pt x="429" y="64"/>
                </a:lnTo>
                <a:lnTo>
                  <a:pt x="404" y="6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1E3DC21D-7EE6-5B45-F881-65B0048BA7E2}"/>
              </a:ext>
            </a:extLst>
          </p:cNvPr>
          <p:cNvSpPr>
            <a:spLocks/>
          </p:cNvSpPr>
          <p:nvPr/>
        </p:nvSpPr>
        <p:spPr bwMode="auto">
          <a:xfrm>
            <a:off x="7034211" y="938213"/>
            <a:ext cx="1663700" cy="2536825"/>
          </a:xfrm>
          <a:custGeom>
            <a:avLst/>
            <a:gdLst>
              <a:gd name="T0" fmla="*/ 501 w 1048"/>
              <a:gd name="T1" fmla="*/ 79 h 1598"/>
              <a:gd name="T2" fmla="*/ 478 w 1048"/>
              <a:gd name="T3" fmla="*/ 181 h 1598"/>
              <a:gd name="T4" fmla="*/ 545 w 1048"/>
              <a:gd name="T5" fmla="*/ 270 h 1598"/>
              <a:gd name="T6" fmla="*/ 490 w 1048"/>
              <a:gd name="T7" fmla="*/ 318 h 1598"/>
              <a:gd name="T8" fmla="*/ 380 w 1048"/>
              <a:gd name="T9" fmla="*/ 424 h 1598"/>
              <a:gd name="T10" fmla="*/ 221 w 1048"/>
              <a:gd name="T11" fmla="*/ 458 h 1598"/>
              <a:gd name="T12" fmla="*/ 195 w 1048"/>
              <a:gd name="T13" fmla="*/ 433 h 1598"/>
              <a:gd name="T14" fmla="*/ 186 w 1048"/>
              <a:gd name="T15" fmla="*/ 465 h 1598"/>
              <a:gd name="T16" fmla="*/ 104 w 1048"/>
              <a:gd name="T17" fmla="*/ 389 h 1598"/>
              <a:gd name="T18" fmla="*/ 95 w 1048"/>
              <a:gd name="T19" fmla="*/ 408 h 1598"/>
              <a:gd name="T20" fmla="*/ 112 w 1048"/>
              <a:gd name="T21" fmla="*/ 433 h 1598"/>
              <a:gd name="T22" fmla="*/ 25 w 1048"/>
              <a:gd name="T23" fmla="*/ 412 h 1598"/>
              <a:gd name="T24" fmla="*/ 46 w 1048"/>
              <a:gd name="T25" fmla="*/ 429 h 1598"/>
              <a:gd name="T26" fmla="*/ 7 w 1048"/>
              <a:gd name="T27" fmla="*/ 439 h 1598"/>
              <a:gd name="T28" fmla="*/ 44 w 1048"/>
              <a:gd name="T29" fmla="*/ 460 h 1598"/>
              <a:gd name="T30" fmla="*/ 74 w 1048"/>
              <a:gd name="T31" fmla="*/ 475 h 1598"/>
              <a:gd name="T32" fmla="*/ 8 w 1048"/>
              <a:gd name="T33" fmla="*/ 490 h 1598"/>
              <a:gd name="T34" fmla="*/ 65 w 1048"/>
              <a:gd name="T35" fmla="*/ 502 h 1598"/>
              <a:gd name="T36" fmla="*/ 125 w 1048"/>
              <a:gd name="T37" fmla="*/ 536 h 1598"/>
              <a:gd name="T38" fmla="*/ 197 w 1048"/>
              <a:gd name="T39" fmla="*/ 546 h 1598"/>
              <a:gd name="T40" fmla="*/ 237 w 1048"/>
              <a:gd name="T41" fmla="*/ 649 h 1598"/>
              <a:gd name="T42" fmla="*/ 329 w 1048"/>
              <a:gd name="T43" fmla="*/ 587 h 1598"/>
              <a:gd name="T44" fmla="*/ 416 w 1048"/>
              <a:gd name="T45" fmla="*/ 536 h 1598"/>
              <a:gd name="T46" fmla="*/ 285 w 1048"/>
              <a:gd name="T47" fmla="*/ 880 h 1598"/>
              <a:gd name="T48" fmla="*/ 365 w 1048"/>
              <a:gd name="T49" fmla="*/ 970 h 1598"/>
              <a:gd name="T50" fmla="*/ 457 w 1048"/>
              <a:gd name="T51" fmla="*/ 1057 h 1598"/>
              <a:gd name="T52" fmla="*/ 553 w 1048"/>
              <a:gd name="T53" fmla="*/ 1124 h 1598"/>
              <a:gd name="T54" fmla="*/ 497 w 1048"/>
              <a:gd name="T55" fmla="*/ 1451 h 1598"/>
              <a:gd name="T56" fmla="*/ 513 w 1048"/>
              <a:gd name="T57" fmla="*/ 1471 h 1598"/>
              <a:gd name="T58" fmla="*/ 511 w 1048"/>
              <a:gd name="T59" fmla="*/ 1554 h 1598"/>
              <a:gd name="T60" fmla="*/ 613 w 1048"/>
              <a:gd name="T61" fmla="*/ 1593 h 1598"/>
              <a:gd name="T62" fmla="*/ 726 w 1048"/>
              <a:gd name="T63" fmla="*/ 1579 h 1598"/>
              <a:gd name="T64" fmla="*/ 640 w 1048"/>
              <a:gd name="T65" fmla="*/ 1497 h 1598"/>
              <a:gd name="T66" fmla="*/ 636 w 1048"/>
              <a:gd name="T67" fmla="*/ 1467 h 1598"/>
              <a:gd name="T68" fmla="*/ 687 w 1048"/>
              <a:gd name="T69" fmla="*/ 1349 h 1598"/>
              <a:gd name="T70" fmla="*/ 718 w 1048"/>
              <a:gd name="T71" fmla="*/ 1328 h 1598"/>
              <a:gd name="T72" fmla="*/ 655 w 1048"/>
              <a:gd name="T73" fmla="*/ 1297 h 1598"/>
              <a:gd name="T74" fmla="*/ 687 w 1048"/>
              <a:gd name="T75" fmla="*/ 1276 h 1598"/>
              <a:gd name="T76" fmla="*/ 732 w 1048"/>
              <a:gd name="T77" fmla="*/ 1175 h 1598"/>
              <a:gd name="T78" fmla="*/ 752 w 1048"/>
              <a:gd name="T79" fmla="*/ 1052 h 1598"/>
              <a:gd name="T80" fmla="*/ 742 w 1048"/>
              <a:gd name="T81" fmla="*/ 960 h 1598"/>
              <a:gd name="T82" fmla="*/ 687 w 1048"/>
              <a:gd name="T83" fmla="*/ 886 h 1598"/>
              <a:gd name="T84" fmla="*/ 940 w 1048"/>
              <a:gd name="T85" fmla="*/ 302 h 1598"/>
              <a:gd name="T86" fmla="*/ 1040 w 1048"/>
              <a:gd name="T87" fmla="*/ 228 h 1598"/>
              <a:gd name="T88" fmla="*/ 1012 w 1048"/>
              <a:gd name="T89" fmla="*/ 97 h 1598"/>
              <a:gd name="T90" fmla="*/ 972 w 1048"/>
              <a:gd name="T91" fmla="*/ 46 h 1598"/>
              <a:gd name="T92" fmla="*/ 926 w 1048"/>
              <a:gd name="T93" fmla="*/ 15 h 1598"/>
              <a:gd name="T94" fmla="*/ 905 w 1048"/>
              <a:gd name="T95" fmla="*/ 20 h 1598"/>
              <a:gd name="T96" fmla="*/ 905 w 1048"/>
              <a:gd name="T97" fmla="*/ 43 h 1598"/>
              <a:gd name="T98" fmla="*/ 928 w 1048"/>
              <a:gd name="T99" fmla="*/ 80 h 1598"/>
              <a:gd name="T100" fmla="*/ 912 w 1048"/>
              <a:gd name="T101" fmla="*/ 96 h 1598"/>
              <a:gd name="T102" fmla="*/ 926 w 1048"/>
              <a:gd name="T103" fmla="*/ 147 h 1598"/>
              <a:gd name="T104" fmla="*/ 806 w 1048"/>
              <a:gd name="T105" fmla="*/ 251 h 1598"/>
              <a:gd name="T106" fmla="*/ 712 w 1048"/>
              <a:gd name="T107" fmla="*/ 276 h 1598"/>
              <a:gd name="T108" fmla="*/ 726 w 1048"/>
              <a:gd name="T109" fmla="*/ 244 h 1598"/>
              <a:gd name="T110" fmla="*/ 726 w 1048"/>
              <a:gd name="T111" fmla="*/ 175 h 1598"/>
              <a:gd name="T112" fmla="*/ 686 w 1048"/>
              <a:gd name="T113" fmla="*/ 127 h 1598"/>
              <a:gd name="T114" fmla="*/ 625 w 1048"/>
              <a:gd name="T115" fmla="*/ 46 h 1598"/>
              <a:gd name="T116" fmla="*/ 579 w 1048"/>
              <a:gd name="T117" fmla="*/ 41 h 15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48" h="1598">
                <a:moveTo>
                  <a:pt x="553" y="61"/>
                </a:moveTo>
                <a:lnTo>
                  <a:pt x="553" y="61"/>
                </a:lnTo>
                <a:lnTo>
                  <a:pt x="551" y="61"/>
                </a:lnTo>
                <a:lnTo>
                  <a:pt x="546" y="61"/>
                </a:lnTo>
                <a:lnTo>
                  <a:pt x="532" y="62"/>
                </a:lnTo>
                <a:lnTo>
                  <a:pt x="517" y="66"/>
                </a:lnTo>
                <a:lnTo>
                  <a:pt x="511" y="69"/>
                </a:lnTo>
                <a:lnTo>
                  <a:pt x="508" y="71"/>
                </a:lnTo>
                <a:lnTo>
                  <a:pt x="508" y="71"/>
                </a:lnTo>
                <a:lnTo>
                  <a:pt x="501" y="79"/>
                </a:lnTo>
                <a:lnTo>
                  <a:pt x="494" y="90"/>
                </a:lnTo>
                <a:lnTo>
                  <a:pt x="486" y="102"/>
                </a:lnTo>
                <a:lnTo>
                  <a:pt x="483" y="108"/>
                </a:lnTo>
                <a:lnTo>
                  <a:pt x="482" y="112"/>
                </a:lnTo>
                <a:lnTo>
                  <a:pt x="482" y="112"/>
                </a:lnTo>
                <a:lnTo>
                  <a:pt x="480" y="144"/>
                </a:lnTo>
                <a:lnTo>
                  <a:pt x="477" y="173"/>
                </a:lnTo>
                <a:lnTo>
                  <a:pt x="477" y="173"/>
                </a:lnTo>
                <a:lnTo>
                  <a:pt x="477" y="176"/>
                </a:lnTo>
                <a:lnTo>
                  <a:pt x="478" y="181"/>
                </a:lnTo>
                <a:lnTo>
                  <a:pt x="483" y="193"/>
                </a:lnTo>
                <a:lnTo>
                  <a:pt x="490" y="204"/>
                </a:lnTo>
                <a:lnTo>
                  <a:pt x="492" y="214"/>
                </a:lnTo>
                <a:lnTo>
                  <a:pt x="492" y="214"/>
                </a:lnTo>
                <a:lnTo>
                  <a:pt x="495" y="219"/>
                </a:lnTo>
                <a:lnTo>
                  <a:pt x="501" y="227"/>
                </a:lnTo>
                <a:lnTo>
                  <a:pt x="518" y="244"/>
                </a:lnTo>
                <a:lnTo>
                  <a:pt x="543" y="265"/>
                </a:lnTo>
                <a:lnTo>
                  <a:pt x="543" y="265"/>
                </a:lnTo>
                <a:lnTo>
                  <a:pt x="545" y="270"/>
                </a:lnTo>
                <a:lnTo>
                  <a:pt x="545" y="276"/>
                </a:lnTo>
                <a:lnTo>
                  <a:pt x="543" y="281"/>
                </a:lnTo>
                <a:lnTo>
                  <a:pt x="543" y="281"/>
                </a:lnTo>
                <a:lnTo>
                  <a:pt x="541" y="286"/>
                </a:lnTo>
                <a:lnTo>
                  <a:pt x="537" y="291"/>
                </a:lnTo>
                <a:lnTo>
                  <a:pt x="533" y="296"/>
                </a:lnTo>
                <a:lnTo>
                  <a:pt x="533" y="296"/>
                </a:lnTo>
                <a:lnTo>
                  <a:pt x="511" y="305"/>
                </a:lnTo>
                <a:lnTo>
                  <a:pt x="496" y="314"/>
                </a:lnTo>
                <a:lnTo>
                  <a:pt x="490" y="318"/>
                </a:lnTo>
                <a:lnTo>
                  <a:pt x="487" y="322"/>
                </a:lnTo>
                <a:lnTo>
                  <a:pt x="487" y="322"/>
                </a:lnTo>
                <a:lnTo>
                  <a:pt x="478" y="334"/>
                </a:lnTo>
                <a:lnTo>
                  <a:pt x="462" y="355"/>
                </a:lnTo>
                <a:lnTo>
                  <a:pt x="443" y="375"/>
                </a:lnTo>
                <a:lnTo>
                  <a:pt x="431" y="388"/>
                </a:lnTo>
                <a:lnTo>
                  <a:pt x="431" y="388"/>
                </a:lnTo>
                <a:lnTo>
                  <a:pt x="408" y="406"/>
                </a:lnTo>
                <a:lnTo>
                  <a:pt x="393" y="416"/>
                </a:lnTo>
                <a:lnTo>
                  <a:pt x="380" y="424"/>
                </a:lnTo>
                <a:lnTo>
                  <a:pt x="380" y="424"/>
                </a:lnTo>
                <a:lnTo>
                  <a:pt x="358" y="431"/>
                </a:lnTo>
                <a:lnTo>
                  <a:pt x="325" y="440"/>
                </a:lnTo>
                <a:lnTo>
                  <a:pt x="278" y="454"/>
                </a:lnTo>
                <a:lnTo>
                  <a:pt x="278" y="454"/>
                </a:lnTo>
                <a:lnTo>
                  <a:pt x="267" y="460"/>
                </a:lnTo>
                <a:lnTo>
                  <a:pt x="258" y="465"/>
                </a:lnTo>
                <a:lnTo>
                  <a:pt x="222" y="465"/>
                </a:lnTo>
                <a:lnTo>
                  <a:pt x="222" y="465"/>
                </a:lnTo>
                <a:lnTo>
                  <a:pt x="221" y="458"/>
                </a:lnTo>
                <a:lnTo>
                  <a:pt x="217" y="445"/>
                </a:lnTo>
                <a:lnTo>
                  <a:pt x="213" y="438"/>
                </a:lnTo>
                <a:lnTo>
                  <a:pt x="211" y="431"/>
                </a:lnTo>
                <a:lnTo>
                  <a:pt x="207" y="426"/>
                </a:lnTo>
                <a:lnTo>
                  <a:pt x="202" y="424"/>
                </a:lnTo>
                <a:lnTo>
                  <a:pt x="202" y="424"/>
                </a:lnTo>
                <a:lnTo>
                  <a:pt x="198" y="424"/>
                </a:lnTo>
                <a:lnTo>
                  <a:pt x="195" y="426"/>
                </a:lnTo>
                <a:lnTo>
                  <a:pt x="195" y="429"/>
                </a:lnTo>
                <a:lnTo>
                  <a:pt x="195" y="433"/>
                </a:lnTo>
                <a:lnTo>
                  <a:pt x="197" y="442"/>
                </a:lnTo>
                <a:lnTo>
                  <a:pt x="197" y="445"/>
                </a:lnTo>
                <a:lnTo>
                  <a:pt x="197" y="449"/>
                </a:lnTo>
                <a:lnTo>
                  <a:pt x="197" y="449"/>
                </a:lnTo>
                <a:lnTo>
                  <a:pt x="194" y="463"/>
                </a:lnTo>
                <a:lnTo>
                  <a:pt x="193" y="466"/>
                </a:lnTo>
                <a:lnTo>
                  <a:pt x="192" y="467"/>
                </a:lnTo>
                <a:lnTo>
                  <a:pt x="189" y="466"/>
                </a:lnTo>
                <a:lnTo>
                  <a:pt x="186" y="465"/>
                </a:lnTo>
                <a:lnTo>
                  <a:pt x="186" y="465"/>
                </a:lnTo>
                <a:lnTo>
                  <a:pt x="177" y="456"/>
                </a:lnTo>
                <a:lnTo>
                  <a:pt x="165" y="443"/>
                </a:lnTo>
                <a:lnTo>
                  <a:pt x="153" y="431"/>
                </a:lnTo>
                <a:lnTo>
                  <a:pt x="146" y="424"/>
                </a:lnTo>
                <a:lnTo>
                  <a:pt x="146" y="424"/>
                </a:lnTo>
                <a:lnTo>
                  <a:pt x="138" y="417"/>
                </a:lnTo>
                <a:lnTo>
                  <a:pt x="128" y="408"/>
                </a:lnTo>
                <a:lnTo>
                  <a:pt x="110" y="393"/>
                </a:lnTo>
                <a:lnTo>
                  <a:pt x="110" y="393"/>
                </a:lnTo>
                <a:lnTo>
                  <a:pt x="104" y="389"/>
                </a:lnTo>
                <a:lnTo>
                  <a:pt x="97" y="388"/>
                </a:lnTo>
                <a:lnTo>
                  <a:pt x="90" y="387"/>
                </a:lnTo>
                <a:lnTo>
                  <a:pt x="87" y="387"/>
                </a:lnTo>
                <a:lnTo>
                  <a:pt x="84" y="388"/>
                </a:lnTo>
                <a:lnTo>
                  <a:pt x="84" y="388"/>
                </a:lnTo>
                <a:lnTo>
                  <a:pt x="83" y="391"/>
                </a:lnTo>
                <a:lnTo>
                  <a:pt x="83" y="393"/>
                </a:lnTo>
                <a:lnTo>
                  <a:pt x="86" y="400"/>
                </a:lnTo>
                <a:lnTo>
                  <a:pt x="91" y="405"/>
                </a:lnTo>
                <a:lnTo>
                  <a:pt x="95" y="408"/>
                </a:lnTo>
                <a:lnTo>
                  <a:pt x="95" y="408"/>
                </a:lnTo>
                <a:lnTo>
                  <a:pt x="100" y="412"/>
                </a:lnTo>
                <a:lnTo>
                  <a:pt x="107" y="419"/>
                </a:lnTo>
                <a:lnTo>
                  <a:pt x="114" y="425"/>
                </a:lnTo>
                <a:lnTo>
                  <a:pt x="115" y="428"/>
                </a:lnTo>
                <a:lnTo>
                  <a:pt x="115" y="429"/>
                </a:lnTo>
                <a:lnTo>
                  <a:pt x="115" y="429"/>
                </a:lnTo>
                <a:lnTo>
                  <a:pt x="114" y="431"/>
                </a:lnTo>
                <a:lnTo>
                  <a:pt x="114" y="433"/>
                </a:lnTo>
                <a:lnTo>
                  <a:pt x="112" y="433"/>
                </a:lnTo>
                <a:lnTo>
                  <a:pt x="105" y="429"/>
                </a:lnTo>
                <a:lnTo>
                  <a:pt x="105" y="429"/>
                </a:lnTo>
                <a:lnTo>
                  <a:pt x="93" y="424"/>
                </a:lnTo>
                <a:lnTo>
                  <a:pt x="81" y="419"/>
                </a:lnTo>
                <a:lnTo>
                  <a:pt x="70" y="415"/>
                </a:lnTo>
                <a:lnTo>
                  <a:pt x="64" y="414"/>
                </a:lnTo>
                <a:lnTo>
                  <a:pt x="64" y="414"/>
                </a:lnTo>
                <a:lnTo>
                  <a:pt x="42" y="411"/>
                </a:lnTo>
                <a:lnTo>
                  <a:pt x="30" y="411"/>
                </a:lnTo>
                <a:lnTo>
                  <a:pt x="25" y="412"/>
                </a:lnTo>
                <a:lnTo>
                  <a:pt x="23" y="414"/>
                </a:lnTo>
                <a:lnTo>
                  <a:pt x="23" y="414"/>
                </a:lnTo>
                <a:lnTo>
                  <a:pt x="25" y="416"/>
                </a:lnTo>
                <a:lnTo>
                  <a:pt x="26" y="419"/>
                </a:lnTo>
                <a:lnTo>
                  <a:pt x="32" y="424"/>
                </a:lnTo>
                <a:lnTo>
                  <a:pt x="39" y="428"/>
                </a:lnTo>
                <a:lnTo>
                  <a:pt x="41" y="429"/>
                </a:lnTo>
                <a:lnTo>
                  <a:pt x="44" y="429"/>
                </a:lnTo>
                <a:lnTo>
                  <a:pt x="44" y="429"/>
                </a:lnTo>
                <a:lnTo>
                  <a:pt x="46" y="429"/>
                </a:lnTo>
                <a:lnTo>
                  <a:pt x="49" y="430"/>
                </a:lnTo>
                <a:lnTo>
                  <a:pt x="58" y="433"/>
                </a:lnTo>
                <a:lnTo>
                  <a:pt x="69" y="439"/>
                </a:lnTo>
                <a:lnTo>
                  <a:pt x="69" y="439"/>
                </a:lnTo>
                <a:lnTo>
                  <a:pt x="42" y="439"/>
                </a:lnTo>
                <a:lnTo>
                  <a:pt x="23" y="439"/>
                </a:lnTo>
                <a:lnTo>
                  <a:pt x="13" y="439"/>
                </a:lnTo>
                <a:lnTo>
                  <a:pt x="13" y="439"/>
                </a:lnTo>
                <a:lnTo>
                  <a:pt x="11" y="438"/>
                </a:lnTo>
                <a:lnTo>
                  <a:pt x="7" y="439"/>
                </a:lnTo>
                <a:lnTo>
                  <a:pt x="4" y="440"/>
                </a:lnTo>
                <a:lnTo>
                  <a:pt x="3" y="444"/>
                </a:lnTo>
                <a:lnTo>
                  <a:pt x="3" y="444"/>
                </a:lnTo>
                <a:lnTo>
                  <a:pt x="0" y="452"/>
                </a:lnTo>
                <a:lnTo>
                  <a:pt x="0" y="453"/>
                </a:lnTo>
                <a:lnTo>
                  <a:pt x="3" y="454"/>
                </a:lnTo>
                <a:lnTo>
                  <a:pt x="3" y="454"/>
                </a:lnTo>
                <a:lnTo>
                  <a:pt x="25" y="456"/>
                </a:lnTo>
                <a:lnTo>
                  <a:pt x="37" y="458"/>
                </a:lnTo>
                <a:lnTo>
                  <a:pt x="44" y="460"/>
                </a:lnTo>
                <a:lnTo>
                  <a:pt x="44" y="460"/>
                </a:lnTo>
                <a:lnTo>
                  <a:pt x="49" y="462"/>
                </a:lnTo>
                <a:lnTo>
                  <a:pt x="56" y="466"/>
                </a:lnTo>
                <a:lnTo>
                  <a:pt x="65" y="468"/>
                </a:lnTo>
                <a:lnTo>
                  <a:pt x="69" y="470"/>
                </a:lnTo>
                <a:lnTo>
                  <a:pt x="69" y="470"/>
                </a:lnTo>
                <a:lnTo>
                  <a:pt x="70" y="470"/>
                </a:lnTo>
                <a:lnTo>
                  <a:pt x="73" y="472"/>
                </a:lnTo>
                <a:lnTo>
                  <a:pt x="74" y="475"/>
                </a:lnTo>
                <a:lnTo>
                  <a:pt x="74" y="475"/>
                </a:lnTo>
                <a:lnTo>
                  <a:pt x="74" y="477"/>
                </a:lnTo>
                <a:lnTo>
                  <a:pt x="73" y="479"/>
                </a:lnTo>
                <a:lnTo>
                  <a:pt x="69" y="480"/>
                </a:lnTo>
                <a:lnTo>
                  <a:pt x="69" y="480"/>
                </a:lnTo>
                <a:lnTo>
                  <a:pt x="37" y="483"/>
                </a:lnTo>
                <a:lnTo>
                  <a:pt x="17" y="486"/>
                </a:lnTo>
                <a:lnTo>
                  <a:pt x="11" y="488"/>
                </a:lnTo>
                <a:lnTo>
                  <a:pt x="9" y="489"/>
                </a:lnTo>
                <a:lnTo>
                  <a:pt x="8" y="490"/>
                </a:lnTo>
                <a:lnTo>
                  <a:pt x="8" y="490"/>
                </a:lnTo>
                <a:lnTo>
                  <a:pt x="5" y="500"/>
                </a:lnTo>
                <a:lnTo>
                  <a:pt x="5" y="504"/>
                </a:lnTo>
                <a:lnTo>
                  <a:pt x="7" y="506"/>
                </a:lnTo>
                <a:lnTo>
                  <a:pt x="8" y="506"/>
                </a:lnTo>
                <a:lnTo>
                  <a:pt x="8" y="506"/>
                </a:lnTo>
                <a:lnTo>
                  <a:pt x="31" y="506"/>
                </a:lnTo>
                <a:lnTo>
                  <a:pt x="54" y="506"/>
                </a:lnTo>
                <a:lnTo>
                  <a:pt x="54" y="506"/>
                </a:lnTo>
                <a:lnTo>
                  <a:pt x="59" y="504"/>
                </a:lnTo>
                <a:lnTo>
                  <a:pt x="65" y="502"/>
                </a:lnTo>
                <a:lnTo>
                  <a:pt x="69" y="502"/>
                </a:lnTo>
                <a:lnTo>
                  <a:pt x="73" y="502"/>
                </a:lnTo>
                <a:lnTo>
                  <a:pt x="76" y="503"/>
                </a:lnTo>
                <a:lnTo>
                  <a:pt x="79" y="506"/>
                </a:lnTo>
                <a:lnTo>
                  <a:pt x="79" y="506"/>
                </a:lnTo>
                <a:lnTo>
                  <a:pt x="88" y="513"/>
                </a:lnTo>
                <a:lnTo>
                  <a:pt x="101" y="521"/>
                </a:lnTo>
                <a:lnTo>
                  <a:pt x="115" y="530"/>
                </a:lnTo>
                <a:lnTo>
                  <a:pt x="125" y="536"/>
                </a:lnTo>
                <a:lnTo>
                  <a:pt x="125" y="536"/>
                </a:lnTo>
                <a:lnTo>
                  <a:pt x="133" y="541"/>
                </a:lnTo>
                <a:lnTo>
                  <a:pt x="142" y="546"/>
                </a:lnTo>
                <a:lnTo>
                  <a:pt x="151" y="550"/>
                </a:lnTo>
                <a:lnTo>
                  <a:pt x="156" y="552"/>
                </a:lnTo>
                <a:lnTo>
                  <a:pt x="161" y="552"/>
                </a:lnTo>
                <a:lnTo>
                  <a:pt x="161" y="552"/>
                </a:lnTo>
                <a:lnTo>
                  <a:pt x="172" y="550"/>
                </a:lnTo>
                <a:lnTo>
                  <a:pt x="183" y="549"/>
                </a:lnTo>
                <a:lnTo>
                  <a:pt x="192" y="546"/>
                </a:lnTo>
                <a:lnTo>
                  <a:pt x="197" y="546"/>
                </a:lnTo>
                <a:lnTo>
                  <a:pt x="197" y="546"/>
                </a:lnTo>
                <a:lnTo>
                  <a:pt x="199" y="552"/>
                </a:lnTo>
                <a:lnTo>
                  <a:pt x="202" y="563"/>
                </a:lnTo>
                <a:lnTo>
                  <a:pt x="213" y="599"/>
                </a:lnTo>
                <a:lnTo>
                  <a:pt x="220" y="617"/>
                </a:lnTo>
                <a:lnTo>
                  <a:pt x="226" y="633"/>
                </a:lnTo>
                <a:lnTo>
                  <a:pt x="232" y="645"/>
                </a:lnTo>
                <a:lnTo>
                  <a:pt x="235" y="647"/>
                </a:lnTo>
                <a:lnTo>
                  <a:pt x="237" y="649"/>
                </a:lnTo>
                <a:lnTo>
                  <a:pt x="237" y="649"/>
                </a:lnTo>
                <a:lnTo>
                  <a:pt x="246" y="649"/>
                </a:lnTo>
                <a:lnTo>
                  <a:pt x="254" y="649"/>
                </a:lnTo>
                <a:lnTo>
                  <a:pt x="258" y="647"/>
                </a:lnTo>
                <a:lnTo>
                  <a:pt x="262" y="646"/>
                </a:lnTo>
                <a:lnTo>
                  <a:pt x="267" y="643"/>
                </a:lnTo>
                <a:lnTo>
                  <a:pt x="273" y="638"/>
                </a:lnTo>
                <a:lnTo>
                  <a:pt x="273" y="638"/>
                </a:lnTo>
                <a:lnTo>
                  <a:pt x="302" y="613"/>
                </a:lnTo>
                <a:lnTo>
                  <a:pt x="329" y="587"/>
                </a:lnTo>
                <a:lnTo>
                  <a:pt x="329" y="587"/>
                </a:lnTo>
                <a:lnTo>
                  <a:pt x="344" y="573"/>
                </a:lnTo>
                <a:lnTo>
                  <a:pt x="366" y="555"/>
                </a:lnTo>
                <a:lnTo>
                  <a:pt x="395" y="531"/>
                </a:lnTo>
                <a:lnTo>
                  <a:pt x="395" y="531"/>
                </a:lnTo>
                <a:lnTo>
                  <a:pt x="407" y="516"/>
                </a:lnTo>
                <a:lnTo>
                  <a:pt x="413" y="508"/>
                </a:lnTo>
                <a:lnTo>
                  <a:pt x="415" y="506"/>
                </a:lnTo>
                <a:lnTo>
                  <a:pt x="416" y="506"/>
                </a:lnTo>
                <a:lnTo>
                  <a:pt x="416" y="506"/>
                </a:lnTo>
                <a:lnTo>
                  <a:pt x="416" y="536"/>
                </a:lnTo>
                <a:lnTo>
                  <a:pt x="413" y="601"/>
                </a:lnTo>
                <a:lnTo>
                  <a:pt x="411" y="695"/>
                </a:lnTo>
                <a:lnTo>
                  <a:pt x="411" y="695"/>
                </a:lnTo>
                <a:lnTo>
                  <a:pt x="385" y="725"/>
                </a:lnTo>
                <a:lnTo>
                  <a:pt x="361" y="753"/>
                </a:lnTo>
                <a:lnTo>
                  <a:pt x="339" y="776"/>
                </a:lnTo>
                <a:lnTo>
                  <a:pt x="253" y="863"/>
                </a:lnTo>
                <a:lnTo>
                  <a:pt x="253" y="863"/>
                </a:lnTo>
                <a:lnTo>
                  <a:pt x="271" y="873"/>
                </a:lnTo>
                <a:lnTo>
                  <a:pt x="285" y="880"/>
                </a:lnTo>
                <a:lnTo>
                  <a:pt x="293" y="884"/>
                </a:lnTo>
                <a:lnTo>
                  <a:pt x="293" y="884"/>
                </a:lnTo>
                <a:lnTo>
                  <a:pt x="329" y="889"/>
                </a:lnTo>
                <a:lnTo>
                  <a:pt x="329" y="889"/>
                </a:lnTo>
                <a:lnTo>
                  <a:pt x="330" y="896"/>
                </a:lnTo>
                <a:lnTo>
                  <a:pt x="336" y="914"/>
                </a:lnTo>
                <a:lnTo>
                  <a:pt x="341" y="927"/>
                </a:lnTo>
                <a:lnTo>
                  <a:pt x="347" y="941"/>
                </a:lnTo>
                <a:lnTo>
                  <a:pt x="355" y="955"/>
                </a:lnTo>
                <a:lnTo>
                  <a:pt x="365" y="970"/>
                </a:lnTo>
                <a:lnTo>
                  <a:pt x="365" y="970"/>
                </a:lnTo>
                <a:lnTo>
                  <a:pt x="388" y="1000"/>
                </a:lnTo>
                <a:lnTo>
                  <a:pt x="399" y="1014"/>
                </a:lnTo>
                <a:lnTo>
                  <a:pt x="411" y="1027"/>
                </a:lnTo>
                <a:lnTo>
                  <a:pt x="421" y="1038"/>
                </a:lnTo>
                <a:lnTo>
                  <a:pt x="432" y="1047"/>
                </a:lnTo>
                <a:lnTo>
                  <a:pt x="445" y="1054"/>
                </a:lnTo>
                <a:lnTo>
                  <a:pt x="450" y="1056"/>
                </a:lnTo>
                <a:lnTo>
                  <a:pt x="457" y="1057"/>
                </a:lnTo>
                <a:lnTo>
                  <a:pt x="457" y="1057"/>
                </a:lnTo>
                <a:lnTo>
                  <a:pt x="486" y="1064"/>
                </a:lnTo>
                <a:lnTo>
                  <a:pt x="519" y="1071"/>
                </a:lnTo>
                <a:lnTo>
                  <a:pt x="534" y="1078"/>
                </a:lnTo>
                <a:lnTo>
                  <a:pt x="547" y="1083"/>
                </a:lnTo>
                <a:lnTo>
                  <a:pt x="555" y="1088"/>
                </a:lnTo>
                <a:lnTo>
                  <a:pt x="557" y="1091"/>
                </a:lnTo>
                <a:lnTo>
                  <a:pt x="559" y="1093"/>
                </a:lnTo>
                <a:lnTo>
                  <a:pt x="559" y="1093"/>
                </a:lnTo>
                <a:lnTo>
                  <a:pt x="557" y="1103"/>
                </a:lnTo>
                <a:lnTo>
                  <a:pt x="553" y="1124"/>
                </a:lnTo>
                <a:lnTo>
                  <a:pt x="539" y="1181"/>
                </a:lnTo>
                <a:lnTo>
                  <a:pt x="522" y="1246"/>
                </a:lnTo>
                <a:lnTo>
                  <a:pt x="508" y="1297"/>
                </a:lnTo>
                <a:lnTo>
                  <a:pt x="508" y="1297"/>
                </a:lnTo>
                <a:lnTo>
                  <a:pt x="503" y="1318"/>
                </a:lnTo>
                <a:lnTo>
                  <a:pt x="500" y="1342"/>
                </a:lnTo>
                <a:lnTo>
                  <a:pt x="497" y="1368"/>
                </a:lnTo>
                <a:lnTo>
                  <a:pt x="497" y="1393"/>
                </a:lnTo>
                <a:lnTo>
                  <a:pt x="497" y="1434"/>
                </a:lnTo>
                <a:lnTo>
                  <a:pt x="497" y="1451"/>
                </a:lnTo>
                <a:lnTo>
                  <a:pt x="497" y="1451"/>
                </a:lnTo>
                <a:lnTo>
                  <a:pt x="501" y="1453"/>
                </a:lnTo>
                <a:lnTo>
                  <a:pt x="508" y="1461"/>
                </a:lnTo>
                <a:lnTo>
                  <a:pt x="508" y="1461"/>
                </a:lnTo>
                <a:lnTo>
                  <a:pt x="509" y="1462"/>
                </a:lnTo>
                <a:lnTo>
                  <a:pt x="510" y="1462"/>
                </a:lnTo>
                <a:lnTo>
                  <a:pt x="511" y="1460"/>
                </a:lnTo>
                <a:lnTo>
                  <a:pt x="511" y="1460"/>
                </a:lnTo>
                <a:lnTo>
                  <a:pt x="511" y="1462"/>
                </a:lnTo>
                <a:lnTo>
                  <a:pt x="513" y="1471"/>
                </a:lnTo>
                <a:lnTo>
                  <a:pt x="513" y="1471"/>
                </a:lnTo>
                <a:lnTo>
                  <a:pt x="513" y="1480"/>
                </a:lnTo>
                <a:lnTo>
                  <a:pt x="511" y="1489"/>
                </a:lnTo>
                <a:lnTo>
                  <a:pt x="508" y="1510"/>
                </a:lnTo>
                <a:lnTo>
                  <a:pt x="506" y="1520"/>
                </a:lnTo>
                <a:lnTo>
                  <a:pt x="505" y="1530"/>
                </a:lnTo>
                <a:lnTo>
                  <a:pt x="505" y="1539"/>
                </a:lnTo>
                <a:lnTo>
                  <a:pt x="508" y="1548"/>
                </a:lnTo>
                <a:lnTo>
                  <a:pt x="508" y="1548"/>
                </a:lnTo>
                <a:lnTo>
                  <a:pt x="511" y="1554"/>
                </a:lnTo>
                <a:lnTo>
                  <a:pt x="518" y="1559"/>
                </a:lnTo>
                <a:lnTo>
                  <a:pt x="525" y="1563"/>
                </a:lnTo>
                <a:lnTo>
                  <a:pt x="533" y="1566"/>
                </a:lnTo>
                <a:lnTo>
                  <a:pt x="551" y="1571"/>
                </a:lnTo>
                <a:lnTo>
                  <a:pt x="560" y="1575"/>
                </a:lnTo>
                <a:lnTo>
                  <a:pt x="569" y="1579"/>
                </a:lnTo>
                <a:lnTo>
                  <a:pt x="569" y="1579"/>
                </a:lnTo>
                <a:lnTo>
                  <a:pt x="580" y="1584"/>
                </a:lnTo>
                <a:lnTo>
                  <a:pt x="596" y="1589"/>
                </a:lnTo>
                <a:lnTo>
                  <a:pt x="613" y="1593"/>
                </a:lnTo>
                <a:lnTo>
                  <a:pt x="634" y="1595"/>
                </a:lnTo>
                <a:lnTo>
                  <a:pt x="653" y="1598"/>
                </a:lnTo>
                <a:lnTo>
                  <a:pt x="672" y="1598"/>
                </a:lnTo>
                <a:lnTo>
                  <a:pt x="689" y="1596"/>
                </a:lnTo>
                <a:lnTo>
                  <a:pt x="701" y="1594"/>
                </a:lnTo>
                <a:lnTo>
                  <a:pt x="701" y="1594"/>
                </a:lnTo>
                <a:lnTo>
                  <a:pt x="710" y="1590"/>
                </a:lnTo>
                <a:lnTo>
                  <a:pt x="718" y="1586"/>
                </a:lnTo>
                <a:lnTo>
                  <a:pt x="723" y="1582"/>
                </a:lnTo>
                <a:lnTo>
                  <a:pt x="726" y="1579"/>
                </a:lnTo>
                <a:lnTo>
                  <a:pt x="728" y="1575"/>
                </a:lnTo>
                <a:lnTo>
                  <a:pt x="729" y="1571"/>
                </a:lnTo>
                <a:lnTo>
                  <a:pt x="728" y="1567"/>
                </a:lnTo>
                <a:lnTo>
                  <a:pt x="727" y="1563"/>
                </a:lnTo>
                <a:lnTo>
                  <a:pt x="727" y="1563"/>
                </a:lnTo>
                <a:lnTo>
                  <a:pt x="722" y="1557"/>
                </a:lnTo>
                <a:lnTo>
                  <a:pt x="712" y="1548"/>
                </a:lnTo>
                <a:lnTo>
                  <a:pt x="682" y="1526"/>
                </a:lnTo>
                <a:lnTo>
                  <a:pt x="640" y="1497"/>
                </a:lnTo>
                <a:lnTo>
                  <a:pt x="640" y="1497"/>
                </a:lnTo>
                <a:lnTo>
                  <a:pt x="626" y="1485"/>
                </a:lnTo>
                <a:lnTo>
                  <a:pt x="622" y="1481"/>
                </a:lnTo>
                <a:lnTo>
                  <a:pt x="620" y="1476"/>
                </a:lnTo>
                <a:lnTo>
                  <a:pt x="618" y="1474"/>
                </a:lnTo>
                <a:lnTo>
                  <a:pt x="618" y="1472"/>
                </a:lnTo>
                <a:lnTo>
                  <a:pt x="620" y="1471"/>
                </a:lnTo>
                <a:lnTo>
                  <a:pt x="620" y="1471"/>
                </a:lnTo>
                <a:lnTo>
                  <a:pt x="627" y="1470"/>
                </a:lnTo>
                <a:lnTo>
                  <a:pt x="634" y="1467"/>
                </a:lnTo>
                <a:lnTo>
                  <a:pt x="636" y="1467"/>
                </a:lnTo>
                <a:lnTo>
                  <a:pt x="639" y="1466"/>
                </a:lnTo>
                <a:lnTo>
                  <a:pt x="640" y="1464"/>
                </a:lnTo>
                <a:lnTo>
                  <a:pt x="640" y="1461"/>
                </a:lnTo>
                <a:lnTo>
                  <a:pt x="640" y="1461"/>
                </a:lnTo>
                <a:lnTo>
                  <a:pt x="625" y="1354"/>
                </a:lnTo>
                <a:lnTo>
                  <a:pt x="625" y="1354"/>
                </a:lnTo>
                <a:lnTo>
                  <a:pt x="647" y="1351"/>
                </a:lnTo>
                <a:lnTo>
                  <a:pt x="676" y="1349"/>
                </a:lnTo>
                <a:lnTo>
                  <a:pt x="676" y="1349"/>
                </a:lnTo>
                <a:lnTo>
                  <a:pt x="687" y="1349"/>
                </a:lnTo>
                <a:lnTo>
                  <a:pt x="703" y="1347"/>
                </a:lnTo>
                <a:lnTo>
                  <a:pt x="709" y="1346"/>
                </a:lnTo>
                <a:lnTo>
                  <a:pt x="715" y="1345"/>
                </a:lnTo>
                <a:lnTo>
                  <a:pt x="719" y="1342"/>
                </a:lnTo>
                <a:lnTo>
                  <a:pt x="720" y="1341"/>
                </a:lnTo>
                <a:lnTo>
                  <a:pt x="722" y="1338"/>
                </a:lnTo>
                <a:lnTo>
                  <a:pt x="722" y="1338"/>
                </a:lnTo>
                <a:lnTo>
                  <a:pt x="722" y="1332"/>
                </a:lnTo>
                <a:lnTo>
                  <a:pt x="720" y="1329"/>
                </a:lnTo>
                <a:lnTo>
                  <a:pt x="718" y="1328"/>
                </a:lnTo>
                <a:lnTo>
                  <a:pt x="712" y="1324"/>
                </a:lnTo>
                <a:lnTo>
                  <a:pt x="701" y="1318"/>
                </a:lnTo>
                <a:lnTo>
                  <a:pt x="701" y="1318"/>
                </a:lnTo>
                <a:lnTo>
                  <a:pt x="695" y="1314"/>
                </a:lnTo>
                <a:lnTo>
                  <a:pt x="687" y="1312"/>
                </a:lnTo>
                <a:lnTo>
                  <a:pt x="672" y="1306"/>
                </a:lnTo>
                <a:lnTo>
                  <a:pt x="661" y="1303"/>
                </a:lnTo>
                <a:lnTo>
                  <a:pt x="657" y="1300"/>
                </a:lnTo>
                <a:lnTo>
                  <a:pt x="655" y="1297"/>
                </a:lnTo>
                <a:lnTo>
                  <a:pt x="655" y="1297"/>
                </a:lnTo>
                <a:lnTo>
                  <a:pt x="655" y="1292"/>
                </a:lnTo>
                <a:lnTo>
                  <a:pt x="657" y="1289"/>
                </a:lnTo>
                <a:lnTo>
                  <a:pt x="661" y="1282"/>
                </a:lnTo>
                <a:lnTo>
                  <a:pt x="661" y="1282"/>
                </a:lnTo>
                <a:lnTo>
                  <a:pt x="663" y="1281"/>
                </a:lnTo>
                <a:lnTo>
                  <a:pt x="666" y="1280"/>
                </a:lnTo>
                <a:lnTo>
                  <a:pt x="675" y="1280"/>
                </a:lnTo>
                <a:lnTo>
                  <a:pt x="678" y="1280"/>
                </a:lnTo>
                <a:lnTo>
                  <a:pt x="683" y="1278"/>
                </a:lnTo>
                <a:lnTo>
                  <a:pt x="687" y="1276"/>
                </a:lnTo>
                <a:lnTo>
                  <a:pt x="691" y="1272"/>
                </a:lnTo>
                <a:lnTo>
                  <a:pt x="691" y="1272"/>
                </a:lnTo>
                <a:lnTo>
                  <a:pt x="710" y="1245"/>
                </a:lnTo>
                <a:lnTo>
                  <a:pt x="718" y="1234"/>
                </a:lnTo>
                <a:lnTo>
                  <a:pt x="720" y="1229"/>
                </a:lnTo>
                <a:lnTo>
                  <a:pt x="722" y="1226"/>
                </a:lnTo>
                <a:lnTo>
                  <a:pt x="722" y="1226"/>
                </a:lnTo>
                <a:lnTo>
                  <a:pt x="727" y="1198"/>
                </a:lnTo>
                <a:lnTo>
                  <a:pt x="732" y="1175"/>
                </a:lnTo>
                <a:lnTo>
                  <a:pt x="732" y="1175"/>
                </a:lnTo>
                <a:lnTo>
                  <a:pt x="733" y="1172"/>
                </a:lnTo>
                <a:lnTo>
                  <a:pt x="738" y="1162"/>
                </a:lnTo>
                <a:lnTo>
                  <a:pt x="742" y="1147"/>
                </a:lnTo>
                <a:lnTo>
                  <a:pt x="747" y="1124"/>
                </a:lnTo>
                <a:lnTo>
                  <a:pt x="747" y="1124"/>
                </a:lnTo>
                <a:lnTo>
                  <a:pt x="754" y="1080"/>
                </a:lnTo>
                <a:lnTo>
                  <a:pt x="755" y="1065"/>
                </a:lnTo>
                <a:lnTo>
                  <a:pt x="755" y="1059"/>
                </a:lnTo>
                <a:lnTo>
                  <a:pt x="752" y="1052"/>
                </a:lnTo>
                <a:lnTo>
                  <a:pt x="752" y="1052"/>
                </a:lnTo>
                <a:lnTo>
                  <a:pt x="737" y="1016"/>
                </a:lnTo>
                <a:lnTo>
                  <a:pt x="737" y="1016"/>
                </a:lnTo>
                <a:lnTo>
                  <a:pt x="740" y="1011"/>
                </a:lnTo>
                <a:lnTo>
                  <a:pt x="743" y="1005"/>
                </a:lnTo>
                <a:lnTo>
                  <a:pt x="746" y="996"/>
                </a:lnTo>
                <a:lnTo>
                  <a:pt x="748" y="988"/>
                </a:lnTo>
                <a:lnTo>
                  <a:pt x="748" y="978"/>
                </a:lnTo>
                <a:lnTo>
                  <a:pt x="747" y="969"/>
                </a:lnTo>
                <a:lnTo>
                  <a:pt x="745" y="964"/>
                </a:lnTo>
                <a:lnTo>
                  <a:pt x="742" y="960"/>
                </a:lnTo>
                <a:lnTo>
                  <a:pt x="742" y="960"/>
                </a:lnTo>
                <a:lnTo>
                  <a:pt x="737" y="953"/>
                </a:lnTo>
                <a:lnTo>
                  <a:pt x="733" y="946"/>
                </a:lnTo>
                <a:lnTo>
                  <a:pt x="728" y="933"/>
                </a:lnTo>
                <a:lnTo>
                  <a:pt x="724" y="927"/>
                </a:lnTo>
                <a:lnTo>
                  <a:pt x="720" y="921"/>
                </a:lnTo>
                <a:lnTo>
                  <a:pt x="714" y="913"/>
                </a:lnTo>
                <a:lnTo>
                  <a:pt x="706" y="904"/>
                </a:lnTo>
                <a:lnTo>
                  <a:pt x="706" y="904"/>
                </a:lnTo>
                <a:lnTo>
                  <a:pt x="687" y="886"/>
                </a:lnTo>
                <a:lnTo>
                  <a:pt x="669" y="871"/>
                </a:lnTo>
                <a:lnTo>
                  <a:pt x="650" y="858"/>
                </a:lnTo>
                <a:lnTo>
                  <a:pt x="686" y="679"/>
                </a:lnTo>
                <a:lnTo>
                  <a:pt x="742" y="408"/>
                </a:lnTo>
                <a:lnTo>
                  <a:pt x="742" y="408"/>
                </a:lnTo>
                <a:lnTo>
                  <a:pt x="815" y="371"/>
                </a:lnTo>
                <a:lnTo>
                  <a:pt x="880" y="337"/>
                </a:lnTo>
                <a:lnTo>
                  <a:pt x="912" y="319"/>
                </a:lnTo>
                <a:lnTo>
                  <a:pt x="940" y="302"/>
                </a:lnTo>
                <a:lnTo>
                  <a:pt x="940" y="302"/>
                </a:lnTo>
                <a:lnTo>
                  <a:pt x="966" y="291"/>
                </a:lnTo>
                <a:lnTo>
                  <a:pt x="966" y="291"/>
                </a:lnTo>
                <a:lnTo>
                  <a:pt x="974" y="287"/>
                </a:lnTo>
                <a:lnTo>
                  <a:pt x="986" y="283"/>
                </a:lnTo>
                <a:lnTo>
                  <a:pt x="1014" y="274"/>
                </a:lnTo>
                <a:lnTo>
                  <a:pt x="1048" y="265"/>
                </a:lnTo>
                <a:lnTo>
                  <a:pt x="1048" y="265"/>
                </a:lnTo>
                <a:lnTo>
                  <a:pt x="1045" y="249"/>
                </a:lnTo>
                <a:lnTo>
                  <a:pt x="1043" y="235"/>
                </a:lnTo>
                <a:lnTo>
                  <a:pt x="1040" y="228"/>
                </a:lnTo>
                <a:lnTo>
                  <a:pt x="1038" y="225"/>
                </a:lnTo>
                <a:lnTo>
                  <a:pt x="1038" y="225"/>
                </a:lnTo>
                <a:lnTo>
                  <a:pt x="1011" y="194"/>
                </a:lnTo>
                <a:lnTo>
                  <a:pt x="1011" y="194"/>
                </a:lnTo>
                <a:lnTo>
                  <a:pt x="1012" y="173"/>
                </a:lnTo>
                <a:lnTo>
                  <a:pt x="1012" y="173"/>
                </a:lnTo>
                <a:lnTo>
                  <a:pt x="1014" y="139"/>
                </a:lnTo>
                <a:lnTo>
                  <a:pt x="1014" y="112"/>
                </a:lnTo>
                <a:lnTo>
                  <a:pt x="1012" y="97"/>
                </a:lnTo>
                <a:lnTo>
                  <a:pt x="1012" y="97"/>
                </a:lnTo>
                <a:lnTo>
                  <a:pt x="1011" y="89"/>
                </a:lnTo>
                <a:lnTo>
                  <a:pt x="1008" y="81"/>
                </a:lnTo>
                <a:lnTo>
                  <a:pt x="1003" y="74"/>
                </a:lnTo>
                <a:lnTo>
                  <a:pt x="1001" y="70"/>
                </a:lnTo>
                <a:lnTo>
                  <a:pt x="997" y="66"/>
                </a:lnTo>
                <a:lnTo>
                  <a:pt x="997" y="66"/>
                </a:lnTo>
                <a:lnTo>
                  <a:pt x="982" y="56"/>
                </a:lnTo>
                <a:lnTo>
                  <a:pt x="977" y="51"/>
                </a:lnTo>
                <a:lnTo>
                  <a:pt x="972" y="46"/>
                </a:lnTo>
                <a:lnTo>
                  <a:pt x="972" y="46"/>
                </a:lnTo>
                <a:lnTo>
                  <a:pt x="963" y="34"/>
                </a:lnTo>
                <a:lnTo>
                  <a:pt x="949" y="19"/>
                </a:lnTo>
                <a:lnTo>
                  <a:pt x="935" y="5"/>
                </a:lnTo>
                <a:lnTo>
                  <a:pt x="929" y="1"/>
                </a:lnTo>
                <a:lnTo>
                  <a:pt x="926" y="0"/>
                </a:lnTo>
                <a:lnTo>
                  <a:pt x="926" y="0"/>
                </a:lnTo>
                <a:lnTo>
                  <a:pt x="923" y="2"/>
                </a:lnTo>
                <a:lnTo>
                  <a:pt x="922" y="6"/>
                </a:lnTo>
                <a:lnTo>
                  <a:pt x="923" y="10"/>
                </a:lnTo>
                <a:lnTo>
                  <a:pt x="926" y="15"/>
                </a:lnTo>
                <a:lnTo>
                  <a:pt x="926" y="15"/>
                </a:lnTo>
                <a:lnTo>
                  <a:pt x="941" y="41"/>
                </a:lnTo>
                <a:lnTo>
                  <a:pt x="941" y="41"/>
                </a:lnTo>
                <a:lnTo>
                  <a:pt x="936" y="37"/>
                </a:lnTo>
                <a:lnTo>
                  <a:pt x="926" y="28"/>
                </a:lnTo>
                <a:lnTo>
                  <a:pt x="913" y="20"/>
                </a:lnTo>
                <a:lnTo>
                  <a:pt x="908" y="19"/>
                </a:lnTo>
                <a:lnTo>
                  <a:pt x="907" y="19"/>
                </a:lnTo>
                <a:lnTo>
                  <a:pt x="905" y="20"/>
                </a:lnTo>
                <a:lnTo>
                  <a:pt x="905" y="20"/>
                </a:lnTo>
                <a:lnTo>
                  <a:pt x="903" y="24"/>
                </a:lnTo>
                <a:lnTo>
                  <a:pt x="904" y="27"/>
                </a:lnTo>
                <a:lnTo>
                  <a:pt x="904" y="28"/>
                </a:lnTo>
                <a:lnTo>
                  <a:pt x="905" y="30"/>
                </a:lnTo>
                <a:lnTo>
                  <a:pt x="905" y="30"/>
                </a:lnTo>
                <a:lnTo>
                  <a:pt x="907" y="34"/>
                </a:lnTo>
                <a:lnTo>
                  <a:pt x="908" y="39"/>
                </a:lnTo>
                <a:lnTo>
                  <a:pt x="910" y="46"/>
                </a:lnTo>
                <a:lnTo>
                  <a:pt x="910" y="46"/>
                </a:lnTo>
                <a:lnTo>
                  <a:pt x="905" y="43"/>
                </a:lnTo>
                <a:lnTo>
                  <a:pt x="901" y="43"/>
                </a:lnTo>
                <a:lnTo>
                  <a:pt x="900" y="43"/>
                </a:lnTo>
                <a:lnTo>
                  <a:pt x="900" y="46"/>
                </a:lnTo>
                <a:lnTo>
                  <a:pt x="900" y="46"/>
                </a:lnTo>
                <a:lnTo>
                  <a:pt x="900" y="51"/>
                </a:lnTo>
                <a:lnTo>
                  <a:pt x="900" y="55"/>
                </a:lnTo>
                <a:lnTo>
                  <a:pt x="903" y="60"/>
                </a:lnTo>
                <a:lnTo>
                  <a:pt x="910" y="66"/>
                </a:lnTo>
                <a:lnTo>
                  <a:pt x="910" y="66"/>
                </a:lnTo>
                <a:lnTo>
                  <a:pt x="928" y="80"/>
                </a:lnTo>
                <a:lnTo>
                  <a:pt x="936" y="87"/>
                </a:lnTo>
                <a:lnTo>
                  <a:pt x="936" y="87"/>
                </a:lnTo>
                <a:lnTo>
                  <a:pt x="932" y="85"/>
                </a:lnTo>
                <a:lnTo>
                  <a:pt x="923" y="85"/>
                </a:lnTo>
                <a:lnTo>
                  <a:pt x="918" y="85"/>
                </a:lnTo>
                <a:lnTo>
                  <a:pt x="914" y="87"/>
                </a:lnTo>
                <a:lnTo>
                  <a:pt x="910" y="89"/>
                </a:lnTo>
                <a:lnTo>
                  <a:pt x="910" y="92"/>
                </a:lnTo>
                <a:lnTo>
                  <a:pt x="910" y="92"/>
                </a:lnTo>
                <a:lnTo>
                  <a:pt x="912" y="96"/>
                </a:lnTo>
                <a:lnTo>
                  <a:pt x="915" y="101"/>
                </a:lnTo>
                <a:lnTo>
                  <a:pt x="926" y="112"/>
                </a:lnTo>
                <a:lnTo>
                  <a:pt x="936" y="122"/>
                </a:lnTo>
                <a:lnTo>
                  <a:pt x="941" y="127"/>
                </a:lnTo>
                <a:lnTo>
                  <a:pt x="941" y="127"/>
                </a:lnTo>
                <a:lnTo>
                  <a:pt x="941" y="129"/>
                </a:lnTo>
                <a:lnTo>
                  <a:pt x="938" y="131"/>
                </a:lnTo>
                <a:lnTo>
                  <a:pt x="933" y="138"/>
                </a:lnTo>
                <a:lnTo>
                  <a:pt x="928" y="144"/>
                </a:lnTo>
                <a:lnTo>
                  <a:pt x="926" y="147"/>
                </a:lnTo>
                <a:lnTo>
                  <a:pt x="926" y="148"/>
                </a:lnTo>
                <a:lnTo>
                  <a:pt x="926" y="148"/>
                </a:lnTo>
                <a:lnTo>
                  <a:pt x="923" y="152"/>
                </a:lnTo>
                <a:lnTo>
                  <a:pt x="915" y="158"/>
                </a:lnTo>
                <a:lnTo>
                  <a:pt x="889" y="180"/>
                </a:lnTo>
                <a:lnTo>
                  <a:pt x="859" y="203"/>
                </a:lnTo>
                <a:lnTo>
                  <a:pt x="839" y="219"/>
                </a:lnTo>
                <a:lnTo>
                  <a:pt x="839" y="219"/>
                </a:lnTo>
                <a:lnTo>
                  <a:pt x="816" y="242"/>
                </a:lnTo>
                <a:lnTo>
                  <a:pt x="806" y="251"/>
                </a:lnTo>
                <a:lnTo>
                  <a:pt x="802" y="254"/>
                </a:lnTo>
                <a:lnTo>
                  <a:pt x="798" y="255"/>
                </a:lnTo>
                <a:lnTo>
                  <a:pt x="798" y="255"/>
                </a:lnTo>
                <a:lnTo>
                  <a:pt x="779" y="260"/>
                </a:lnTo>
                <a:lnTo>
                  <a:pt x="768" y="264"/>
                </a:lnTo>
                <a:lnTo>
                  <a:pt x="757" y="265"/>
                </a:lnTo>
                <a:lnTo>
                  <a:pt x="757" y="265"/>
                </a:lnTo>
                <a:lnTo>
                  <a:pt x="746" y="267"/>
                </a:lnTo>
                <a:lnTo>
                  <a:pt x="731" y="270"/>
                </a:lnTo>
                <a:lnTo>
                  <a:pt x="712" y="276"/>
                </a:lnTo>
                <a:lnTo>
                  <a:pt x="712" y="276"/>
                </a:lnTo>
                <a:lnTo>
                  <a:pt x="710" y="276"/>
                </a:lnTo>
                <a:lnTo>
                  <a:pt x="709" y="274"/>
                </a:lnTo>
                <a:lnTo>
                  <a:pt x="705" y="268"/>
                </a:lnTo>
                <a:lnTo>
                  <a:pt x="701" y="260"/>
                </a:lnTo>
                <a:lnTo>
                  <a:pt x="701" y="260"/>
                </a:lnTo>
                <a:lnTo>
                  <a:pt x="705" y="259"/>
                </a:lnTo>
                <a:lnTo>
                  <a:pt x="714" y="254"/>
                </a:lnTo>
                <a:lnTo>
                  <a:pt x="723" y="248"/>
                </a:lnTo>
                <a:lnTo>
                  <a:pt x="726" y="244"/>
                </a:lnTo>
                <a:lnTo>
                  <a:pt x="727" y="240"/>
                </a:lnTo>
                <a:lnTo>
                  <a:pt x="727" y="240"/>
                </a:lnTo>
                <a:lnTo>
                  <a:pt x="727" y="236"/>
                </a:lnTo>
                <a:lnTo>
                  <a:pt x="728" y="235"/>
                </a:lnTo>
                <a:lnTo>
                  <a:pt x="728" y="230"/>
                </a:lnTo>
                <a:lnTo>
                  <a:pt x="727" y="214"/>
                </a:lnTo>
                <a:lnTo>
                  <a:pt x="727" y="214"/>
                </a:lnTo>
                <a:lnTo>
                  <a:pt x="726" y="195"/>
                </a:lnTo>
                <a:lnTo>
                  <a:pt x="726" y="184"/>
                </a:lnTo>
                <a:lnTo>
                  <a:pt x="726" y="175"/>
                </a:lnTo>
                <a:lnTo>
                  <a:pt x="724" y="172"/>
                </a:lnTo>
                <a:lnTo>
                  <a:pt x="722" y="168"/>
                </a:lnTo>
                <a:lnTo>
                  <a:pt x="722" y="168"/>
                </a:lnTo>
                <a:lnTo>
                  <a:pt x="709" y="152"/>
                </a:lnTo>
                <a:lnTo>
                  <a:pt x="703" y="143"/>
                </a:lnTo>
                <a:lnTo>
                  <a:pt x="696" y="138"/>
                </a:lnTo>
                <a:lnTo>
                  <a:pt x="696" y="138"/>
                </a:lnTo>
                <a:lnTo>
                  <a:pt x="692" y="135"/>
                </a:lnTo>
                <a:lnTo>
                  <a:pt x="691" y="133"/>
                </a:lnTo>
                <a:lnTo>
                  <a:pt x="686" y="127"/>
                </a:lnTo>
                <a:lnTo>
                  <a:pt x="686" y="127"/>
                </a:lnTo>
                <a:lnTo>
                  <a:pt x="675" y="115"/>
                </a:lnTo>
                <a:lnTo>
                  <a:pt x="668" y="107"/>
                </a:lnTo>
                <a:lnTo>
                  <a:pt x="667" y="104"/>
                </a:lnTo>
                <a:lnTo>
                  <a:pt x="666" y="102"/>
                </a:lnTo>
                <a:lnTo>
                  <a:pt x="666" y="102"/>
                </a:lnTo>
                <a:lnTo>
                  <a:pt x="664" y="96"/>
                </a:lnTo>
                <a:lnTo>
                  <a:pt x="661" y="87"/>
                </a:lnTo>
                <a:lnTo>
                  <a:pt x="655" y="76"/>
                </a:lnTo>
                <a:lnTo>
                  <a:pt x="625" y="46"/>
                </a:lnTo>
                <a:lnTo>
                  <a:pt x="625" y="46"/>
                </a:lnTo>
                <a:lnTo>
                  <a:pt x="615" y="41"/>
                </a:lnTo>
                <a:lnTo>
                  <a:pt x="606" y="37"/>
                </a:lnTo>
                <a:lnTo>
                  <a:pt x="602" y="35"/>
                </a:lnTo>
                <a:lnTo>
                  <a:pt x="599" y="35"/>
                </a:lnTo>
                <a:lnTo>
                  <a:pt x="599" y="35"/>
                </a:lnTo>
                <a:lnTo>
                  <a:pt x="588" y="39"/>
                </a:lnTo>
                <a:lnTo>
                  <a:pt x="583" y="41"/>
                </a:lnTo>
                <a:lnTo>
                  <a:pt x="579" y="41"/>
                </a:lnTo>
                <a:lnTo>
                  <a:pt x="579" y="41"/>
                </a:lnTo>
                <a:lnTo>
                  <a:pt x="578" y="42"/>
                </a:lnTo>
                <a:lnTo>
                  <a:pt x="574" y="43"/>
                </a:lnTo>
                <a:lnTo>
                  <a:pt x="566" y="51"/>
                </a:lnTo>
                <a:lnTo>
                  <a:pt x="559" y="58"/>
                </a:lnTo>
                <a:lnTo>
                  <a:pt x="555" y="61"/>
                </a:lnTo>
                <a:lnTo>
                  <a:pt x="553" y="61"/>
                </a:lnTo>
                <a:lnTo>
                  <a:pt x="553" y="6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794744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3105C37-F427-40C5-9112-7CC265ADB1CA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カンフーのシルエット</a:t>
            </a:r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id="{8FEDA26B-BF7A-2610-64E2-C764B84CF95D}"/>
              </a:ext>
            </a:extLst>
          </p:cNvPr>
          <p:cNvSpPr>
            <a:spLocks/>
          </p:cNvSpPr>
          <p:nvPr/>
        </p:nvSpPr>
        <p:spPr bwMode="auto">
          <a:xfrm>
            <a:off x="1208089" y="938213"/>
            <a:ext cx="1409808" cy="2490787"/>
          </a:xfrm>
          <a:custGeom>
            <a:avLst/>
            <a:gdLst>
              <a:gd name="T0" fmla="*/ 543 w 1119"/>
              <a:gd name="T1" fmla="*/ 213 h 1977"/>
              <a:gd name="T2" fmla="*/ 491 w 1119"/>
              <a:gd name="T3" fmla="*/ 286 h 1977"/>
              <a:gd name="T4" fmla="*/ 486 w 1119"/>
              <a:gd name="T5" fmla="*/ 425 h 1977"/>
              <a:gd name="T6" fmla="*/ 435 w 1119"/>
              <a:gd name="T7" fmla="*/ 439 h 1977"/>
              <a:gd name="T8" fmla="*/ 117 w 1119"/>
              <a:gd name="T9" fmla="*/ 213 h 1977"/>
              <a:gd name="T10" fmla="*/ 1 w 1119"/>
              <a:gd name="T11" fmla="*/ 291 h 1977"/>
              <a:gd name="T12" fmla="*/ 6 w 1119"/>
              <a:gd name="T13" fmla="*/ 357 h 1977"/>
              <a:gd name="T14" fmla="*/ 22 w 1119"/>
              <a:gd name="T15" fmla="*/ 347 h 1977"/>
              <a:gd name="T16" fmla="*/ 42 w 1119"/>
              <a:gd name="T17" fmla="*/ 342 h 1977"/>
              <a:gd name="T18" fmla="*/ 70 w 1119"/>
              <a:gd name="T19" fmla="*/ 300 h 1977"/>
              <a:gd name="T20" fmla="*/ 154 w 1119"/>
              <a:gd name="T21" fmla="*/ 411 h 1977"/>
              <a:gd name="T22" fmla="*/ 362 w 1119"/>
              <a:gd name="T23" fmla="*/ 546 h 1977"/>
              <a:gd name="T24" fmla="*/ 480 w 1119"/>
              <a:gd name="T25" fmla="*/ 853 h 1977"/>
              <a:gd name="T26" fmla="*/ 377 w 1119"/>
              <a:gd name="T27" fmla="*/ 841 h 1977"/>
              <a:gd name="T28" fmla="*/ 284 w 1119"/>
              <a:gd name="T29" fmla="*/ 815 h 1977"/>
              <a:gd name="T30" fmla="*/ 200 w 1119"/>
              <a:gd name="T31" fmla="*/ 878 h 1977"/>
              <a:gd name="T32" fmla="*/ 210 w 1119"/>
              <a:gd name="T33" fmla="*/ 965 h 1977"/>
              <a:gd name="T34" fmla="*/ 292 w 1119"/>
              <a:gd name="T35" fmla="*/ 1255 h 1977"/>
              <a:gd name="T36" fmla="*/ 328 w 1119"/>
              <a:gd name="T37" fmla="*/ 1287 h 1977"/>
              <a:gd name="T38" fmla="*/ 256 w 1119"/>
              <a:gd name="T39" fmla="*/ 1394 h 1977"/>
              <a:gd name="T40" fmla="*/ 219 w 1119"/>
              <a:gd name="T41" fmla="*/ 1442 h 1977"/>
              <a:gd name="T42" fmla="*/ 250 w 1119"/>
              <a:gd name="T43" fmla="*/ 1465 h 1977"/>
              <a:gd name="T44" fmla="*/ 348 w 1119"/>
              <a:gd name="T45" fmla="*/ 1416 h 1977"/>
              <a:gd name="T46" fmla="*/ 451 w 1119"/>
              <a:gd name="T47" fmla="*/ 1364 h 1977"/>
              <a:gd name="T48" fmla="*/ 414 w 1119"/>
              <a:gd name="T49" fmla="*/ 1287 h 1977"/>
              <a:gd name="T50" fmla="*/ 436 w 1119"/>
              <a:gd name="T51" fmla="*/ 1264 h 1977"/>
              <a:gd name="T52" fmla="*/ 409 w 1119"/>
              <a:gd name="T53" fmla="*/ 1103 h 1977"/>
              <a:gd name="T54" fmla="*/ 475 w 1119"/>
              <a:gd name="T55" fmla="*/ 1195 h 1977"/>
              <a:gd name="T56" fmla="*/ 506 w 1119"/>
              <a:gd name="T57" fmla="*/ 1226 h 1977"/>
              <a:gd name="T58" fmla="*/ 562 w 1119"/>
              <a:gd name="T59" fmla="*/ 1553 h 1977"/>
              <a:gd name="T60" fmla="*/ 572 w 1119"/>
              <a:gd name="T61" fmla="*/ 1696 h 1977"/>
              <a:gd name="T62" fmla="*/ 605 w 1119"/>
              <a:gd name="T63" fmla="*/ 1792 h 1977"/>
              <a:gd name="T64" fmla="*/ 557 w 1119"/>
              <a:gd name="T65" fmla="*/ 1954 h 1977"/>
              <a:gd name="T66" fmla="*/ 617 w 1119"/>
              <a:gd name="T67" fmla="*/ 1976 h 1977"/>
              <a:gd name="T68" fmla="*/ 681 w 1119"/>
              <a:gd name="T69" fmla="*/ 1951 h 1977"/>
              <a:gd name="T70" fmla="*/ 684 w 1119"/>
              <a:gd name="T71" fmla="*/ 1884 h 1977"/>
              <a:gd name="T72" fmla="*/ 705 w 1119"/>
              <a:gd name="T73" fmla="*/ 1813 h 1977"/>
              <a:gd name="T74" fmla="*/ 725 w 1119"/>
              <a:gd name="T75" fmla="*/ 1773 h 1977"/>
              <a:gd name="T76" fmla="*/ 723 w 1119"/>
              <a:gd name="T77" fmla="*/ 1571 h 1977"/>
              <a:gd name="T78" fmla="*/ 741 w 1119"/>
              <a:gd name="T79" fmla="*/ 1400 h 1977"/>
              <a:gd name="T80" fmla="*/ 786 w 1119"/>
              <a:gd name="T81" fmla="*/ 1292 h 1977"/>
              <a:gd name="T82" fmla="*/ 797 w 1119"/>
              <a:gd name="T83" fmla="*/ 1117 h 1977"/>
              <a:gd name="T84" fmla="*/ 864 w 1119"/>
              <a:gd name="T85" fmla="*/ 572 h 1977"/>
              <a:gd name="T86" fmla="*/ 925 w 1119"/>
              <a:gd name="T87" fmla="*/ 373 h 1977"/>
              <a:gd name="T88" fmla="*/ 995 w 1119"/>
              <a:gd name="T89" fmla="*/ 161 h 1977"/>
              <a:gd name="T90" fmla="*/ 1030 w 1119"/>
              <a:gd name="T91" fmla="*/ 127 h 1977"/>
              <a:gd name="T92" fmla="*/ 1044 w 1119"/>
              <a:gd name="T93" fmla="*/ 115 h 1977"/>
              <a:gd name="T94" fmla="*/ 1073 w 1119"/>
              <a:gd name="T95" fmla="*/ 127 h 1977"/>
              <a:gd name="T96" fmla="*/ 1096 w 1119"/>
              <a:gd name="T97" fmla="*/ 125 h 1977"/>
              <a:gd name="T98" fmla="*/ 1115 w 1119"/>
              <a:gd name="T99" fmla="*/ 112 h 1977"/>
              <a:gd name="T100" fmla="*/ 1101 w 1119"/>
              <a:gd name="T101" fmla="*/ 93 h 1977"/>
              <a:gd name="T102" fmla="*/ 1036 w 1119"/>
              <a:gd name="T103" fmla="*/ 20 h 1977"/>
              <a:gd name="T104" fmla="*/ 985 w 1119"/>
              <a:gd name="T105" fmla="*/ 0 h 1977"/>
              <a:gd name="T106" fmla="*/ 924 w 1119"/>
              <a:gd name="T107" fmla="*/ 20 h 1977"/>
              <a:gd name="T108" fmla="*/ 918 w 1119"/>
              <a:gd name="T109" fmla="*/ 51 h 1977"/>
              <a:gd name="T110" fmla="*/ 848 w 1119"/>
              <a:gd name="T111" fmla="*/ 158 h 1977"/>
              <a:gd name="T112" fmla="*/ 775 w 1119"/>
              <a:gd name="T113" fmla="*/ 352 h 1977"/>
              <a:gd name="T114" fmla="*/ 700 w 1119"/>
              <a:gd name="T115" fmla="*/ 439 h 1977"/>
              <a:gd name="T116" fmla="*/ 701 w 1119"/>
              <a:gd name="T117" fmla="*/ 403 h 1977"/>
              <a:gd name="T118" fmla="*/ 715 w 1119"/>
              <a:gd name="T119" fmla="*/ 337 h 1977"/>
              <a:gd name="T120" fmla="*/ 661 w 1119"/>
              <a:gd name="T121" fmla="*/ 230 h 19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19" h="1977">
                <a:moveTo>
                  <a:pt x="623" y="230"/>
                </a:moveTo>
                <a:lnTo>
                  <a:pt x="623" y="230"/>
                </a:lnTo>
                <a:lnTo>
                  <a:pt x="593" y="219"/>
                </a:lnTo>
                <a:lnTo>
                  <a:pt x="571" y="212"/>
                </a:lnTo>
                <a:lnTo>
                  <a:pt x="557" y="209"/>
                </a:lnTo>
                <a:lnTo>
                  <a:pt x="557" y="209"/>
                </a:lnTo>
                <a:lnTo>
                  <a:pt x="552" y="210"/>
                </a:lnTo>
                <a:lnTo>
                  <a:pt x="543" y="213"/>
                </a:lnTo>
                <a:lnTo>
                  <a:pt x="521" y="222"/>
                </a:lnTo>
                <a:lnTo>
                  <a:pt x="491" y="235"/>
                </a:lnTo>
                <a:lnTo>
                  <a:pt x="486" y="245"/>
                </a:lnTo>
                <a:lnTo>
                  <a:pt x="486" y="260"/>
                </a:lnTo>
                <a:lnTo>
                  <a:pt x="486" y="260"/>
                </a:lnTo>
                <a:lnTo>
                  <a:pt x="488" y="272"/>
                </a:lnTo>
                <a:lnTo>
                  <a:pt x="491" y="286"/>
                </a:lnTo>
                <a:lnTo>
                  <a:pt x="491" y="286"/>
                </a:lnTo>
                <a:lnTo>
                  <a:pt x="489" y="298"/>
                </a:lnTo>
                <a:lnTo>
                  <a:pt x="483" y="323"/>
                </a:lnTo>
                <a:lnTo>
                  <a:pt x="478" y="348"/>
                </a:lnTo>
                <a:lnTo>
                  <a:pt x="475" y="362"/>
                </a:lnTo>
                <a:lnTo>
                  <a:pt x="475" y="393"/>
                </a:lnTo>
                <a:lnTo>
                  <a:pt x="475" y="393"/>
                </a:lnTo>
                <a:lnTo>
                  <a:pt x="479" y="405"/>
                </a:lnTo>
                <a:lnTo>
                  <a:pt x="486" y="425"/>
                </a:lnTo>
                <a:lnTo>
                  <a:pt x="496" y="454"/>
                </a:lnTo>
                <a:lnTo>
                  <a:pt x="496" y="454"/>
                </a:lnTo>
                <a:lnTo>
                  <a:pt x="488" y="453"/>
                </a:lnTo>
                <a:lnTo>
                  <a:pt x="470" y="450"/>
                </a:lnTo>
                <a:lnTo>
                  <a:pt x="450" y="447"/>
                </a:lnTo>
                <a:lnTo>
                  <a:pt x="441" y="443"/>
                </a:lnTo>
                <a:lnTo>
                  <a:pt x="435" y="439"/>
                </a:lnTo>
                <a:lnTo>
                  <a:pt x="435" y="439"/>
                </a:lnTo>
                <a:lnTo>
                  <a:pt x="339" y="360"/>
                </a:lnTo>
                <a:lnTo>
                  <a:pt x="226" y="265"/>
                </a:lnTo>
                <a:lnTo>
                  <a:pt x="226" y="265"/>
                </a:lnTo>
                <a:lnTo>
                  <a:pt x="210" y="254"/>
                </a:lnTo>
                <a:lnTo>
                  <a:pt x="191" y="244"/>
                </a:lnTo>
                <a:lnTo>
                  <a:pt x="171" y="235"/>
                </a:lnTo>
                <a:lnTo>
                  <a:pt x="150" y="226"/>
                </a:lnTo>
                <a:lnTo>
                  <a:pt x="117" y="213"/>
                </a:lnTo>
                <a:lnTo>
                  <a:pt x="103" y="209"/>
                </a:lnTo>
                <a:lnTo>
                  <a:pt x="98" y="214"/>
                </a:lnTo>
                <a:lnTo>
                  <a:pt x="32" y="240"/>
                </a:lnTo>
                <a:lnTo>
                  <a:pt x="11" y="265"/>
                </a:lnTo>
                <a:lnTo>
                  <a:pt x="11" y="265"/>
                </a:lnTo>
                <a:lnTo>
                  <a:pt x="6" y="274"/>
                </a:lnTo>
                <a:lnTo>
                  <a:pt x="3" y="283"/>
                </a:lnTo>
                <a:lnTo>
                  <a:pt x="1" y="291"/>
                </a:lnTo>
                <a:lnTo>
                  <a:pt x="1" y="291"/>
                </a:lnTo>
                <a:lnTo>
                  <a:pt x="1" y="305"/>
                </a:lnTo>
                <a:lnTo>
                  <a:pt x="0" y="328"/>
                </a:lnTo>
                <a:lnTo>
                  <a:pt x="0" y="339"/>
                </a:lnTo>
                <a:lnTo>
                  <a:pt x="1" y="348"/>
                </a:lnTo>
                <a:lnTo>
                  <a:pt x="4" y="355"/>
                </a:lnTo>
                <a:lnTo>
                  <a:pt x="5" y="357"/>
                </a:lnTo>
                <a:lnTo>
                  <a:pt x="6" y="357"/>
                </a:lnTo>
                <a:lnTo>
                  <a:pt x="6" y="357"/>
                </a:lnTo>
                <a:lnTo>
                  <a:pt x="9" y="356"/>
                </a:lnTo>
                <a:lnTo>
                  <a:pt x="11" y="355"/>
                </a:lnTo>
                <a:lnTo>
                  <a:pt x="13" y="350"/>
                </a:lnTo>
                <a:lnTo>
                  <a:pt x="13" y="347"/>
                </a:lnTo>
                <a:lnTo>
                  <a:pt x="15" y="346"/>
                </a:lnTo>
                <a:lnTo>
                  <a:pt x="18" y="346"/>
                </a:lnTo>
                <a:lnTo>
                  <a:pt x="22" y="347"/>
                </a:lnTo>
                <a:lnTo>
                  <a:pt x="22" y="347"/>
                </a:lnTo>
                <a:lnTo>
                  <a:pt x="29" y="350"/>
                </a:lnTo>
                <a:lnTo>
                  <a:pt x="31" y="348"/>
                </a:lnTo>
                <a:lnTo>
                  <a:pt x="32" y="348"/>
                </a:lnTo>
                <a:lnTo>
                  <a:pt x="36" y="344"/>
                </a:lnTo>
                <a:lnTo>
                  <a:pt x="38" y="343"/>
                </a:lnTo>
                <a:lnTo>
                  <a:pt x="42" y="342"/>
                </a:lnTo>
                <a:lnTo>
                  <a:pt x="42" y="342"/>
                </a:lnTo>
                <a:lnTo>
                  <a:pt x="47" y="339"/>
                </a:lnTo>
                <a:lnTo>
                  <a:pt x="51" y="336"/>
                </a:lnTo>
                <a:lnTo>
                  <a:pt x="54" y="329"/>
                </a:lnTo>
                <a:lnTo>
                  <a:pt x="57" y="323"/>
                </a:lnTo>
                <a:lnTo>
                  <a:pt x="61" y="311"/>
                </a:lnTo>
                <a:lnTo>
                  <a:pt x="62" y="306"/>
                </a:lnTo>
                <a:lnTo>
                  <a:pt x="62" y="306"/>
                </a:lnTo>
                <a:lnTo>
                  <a:pt x="70" y="300"/>
                </a:lnTo>
                <a:lnTo>
                  <a:pt x="76" y="296"/>
                </a:lnTo>
                <a:lnTo>
                  <a:pt x="78" y="296"/>
                </a:lnTo>
                <a:lnTo>
                  <a:pt x="78" y="296"/>
                </a:lnTo>
                <a:lnTo>
                  <a:pt x="78" y="296"/>
                </a:lnTo>
                <a:lnTo>
                  <a:pt x="73" y="328"/>
                </a:lnTo>
                <a:lnTo>
                  <a:pt x="68" y="357"/>
                </a:lnTo>
                <a:lnTo>
                  <a:pt x="68" y="357"/>
                </a:lnTo>
                <a:lnTo>
                  <a:pt x="154" y="411"/>
                </a:lnTo>
                <a:lnTo>
                  <a:pt x="226" y="454"/>
                </a:lnTo>
                <a:lnTo>
                  <a:pt x="256" y="472"/>
                </a:lnTo>
                <a:lnTo>
                  <a:pt x="282" y="485"/>
                </a:lnTo>
                <a:lnTo>
                  <a:pt x="282" y="485"/>
                </a:lnTo>
                <a:lnTo>
                  <a:pt x="293" y="491"/>
                </a:lnTo>
                <a:lnTo>
                  <a:pt x="305" y="499"/>
                </a:lnTo>
                <a:lnTo>
                  <a:pt x="333" y="521"/>
                </a:lnTo>
                <a:lnTo>
                  <a:pt x="362" y="546"/>
                </a:lnTo>
                <a:lnTo>
                  <a:pt x="391" y="573"/>
                </a:lnTo>
                <a:lnTo>
                  <a:pt x="440" y="622"/>
                </a:lnTo>
                <a:lnTo>
                  <a:pt x="460" y="643"/>
                </a:lnTo>
                <a:lnTo>
                  <a:pt x="460" y="643"/>
                </a:lnTo>
                <a:lnTo>
                  <a:pt x="469" y="744"/>
                </a:lnTo>
                <a:lnTo>
                  <a:pt x="477" y="816"/>
                </a:lnTo>
                <a:lnTo>
                  <a:pt x="480" y="853"/>
                </a:lnTo>
                <a:lnTo>
                  <a:pt x="480" y="853"/>
                </a:lnTo>
                <a:lnTo>
                  <a:pt x="486" y="880"/>
                </a:lnTo>
                <a:lnTo>
                  <a:pt x="487" y="894"/>
                </a:lnTo>
                <a:lnTo>
                  <a:pt x="487" y="898"/>
                </a:lnTo>
                <a:lnTo>
                  <a:pt x="486" y="899"/>
                </a:lnTo>
                <a:lnTo>
                  <a:pt x="486" y="899"/>
                </a:lnTo>
                <a:lnTo>
                  <a:pt x="461" y="886"/>
                </a:lnTo>
                <a:lnTo>
                  <a:pt x="408" y="857"/>
                </a:lnTo>
                <a:lnTo>
                  <a:pt x="377" y="841"/>
                </a:lnTo>
                <a:lnTo>
                  <a:pt x="349" y="827"/>
                </a:lnTo>
                <a:lnTo>
                  <a:pt x="325" y="817"/>
                </a:lnTo>
                <a:lnTo>
                  <a:pt x="315" y="813"/>
                </a:lnTo>
                <a:lnTo>
                  <a:pt x="307" y="812"/>
                </a:lnTo>
                <a:lnTo>
                  <a:pt x="307" y="812"/>
                </a:lnTo>
                <a:lnTo>
                  <a:pt x="301" y="812"/>
                </a:lnTo>
                <a:lnTo>
                  <a:pt x="293" y="813"/>
                </a:lnTo>
                <a:lnTo>
                  <a:pt x="284" y="815"/>
                </a:lnTo>
                <a:lnTo>
                  <a:pt x="277" y="818"/>
                </a:lnTo>
                <a:lnTo>
                  <a:pt x="259" y="826"/>
                </a:lnTo>
                <a:lnTo>
                  <a:pt x="242" y="836"/>
                </a:lnTo>
                <a:lnTo>
                  <a:pt x="226" y="848"/>
                </a:lnTo>
                <a:lnTo>
                  <a:pt x="213" y="859"/>
                </a:lnTo>
                <a:lnTo>
                  <a:pt x="204" y="869"/>
                </a:lnTo>
                <a:lnTo>
                  <a:pt x="201" y="875"/>
                </a:lnTo>
                <a:lnTo>
                  <a:pt x="200" y="878"/>
                </a:lnTo>
                <a:lnTo>
                  <a:pt x="200" y="878"/>
                </a:lnTo>
                <a:lnTo>
                  <a:pt x="200" y="887"/>
                </a:lnTo>
                <a:lnTo>
                  <a:pt x="201" y="900"/>
                </a:lnTo>
                <a:lnTo>
                  <a:pt x="205" y="928"/>
                </a:lnTo>
                <a:lnTo>
                  <a:pt x="209" y="952"/>
                </a:lnTo>
                <a:lnTo>
                  <a:pt x="210" y="961"/>
                </a:lnTo>
                <a:lnTo>
                  <a:pt x="210" y="965"/>
                </a:lnTo>
                <a:lnTo>
                  <a:pt x="210" y="965"/>
                </a:lnTo>
                <a:lnTo>
                  <a:pt x="212" y="977"/>
                </a:lnTo>
                <a:lnTo>
                  <a:pt x="219" y="1005"/>
                </a:lnTo>
                <a:lnTo>
                  <a:pt x="241" y="1092"/>
                </a:lnTo>
                <a:lnTo>
                  <a:pt x="265" y="1182"/>
                </a:lnTo>
                <a:lnTo>
                  <a:pt x="275" y="1217"/>
                </a:lnTo>
                <a:lnTo>
                  <a:pt x="282" y="1236"/>
                </a:lnTo>
                <a:lnTo>
                  <a:pt x="282" y="1236"/>
                </a:lnTo>
                <a:lnTo>
                  <a:pt x="292" y="1255"/>
                </a:lnTo>
                <a:lnTo>
                  <a:pt x="302" y="1273"/>
                </a:lnTo>
                <a:lnTo>
                  <a:pt x="311" y="1285"/>
                </a:lnTo>
                <a:lnTo>
                  <a:pt x="315" y="1287"/>
                </a:lnTo>
                <a:lnTo>
                  <a:pt x="317" y="1287"/>
                </a:lnTo>
                <a:lnTo>
                  <a:pt x="317" y="1287"/>
                </a:lnTo>
                <a:lnTo>
                  <a:pt x="321" y="1286"/>
                </a:lnTo>
                <a:lnTo>
                  <a:pt x="325" y="1286"/>
                </a:lnTo>
                <a:lnTo>
                  <a:pt x="328" y="1287"/>
                </a:lnTo>
                <a:lnTo>
                  <a:pt x="322" y="1318"/>
                </a:lnTo>
                <a:lnTo>
                  <a:pt x="302" y="1338"/>
                </a:lnTo>
                <a:lnTo>
                  <a:pt x="302" y="1338"/>
                </a:lnTo>
                <a:lnTo>
                  <a:pt x="294" y="1348"/>
                </a:lnTo>
                <a:lnTo>
                  <a:pt x="283" y="1365"/>
                </a:lnTo>
                <a:lnTo>
                  <a:pt x="269" y="1383"/>
                </a:lnTo>
                <a:lnTo>
                  <a:pt x="263" y="1389"/>
                </a:lnTo>
                <a:lnTo>
                  <a:pt x="256" y="1394"/>
                </a:lnTo>
                <a:lnTo>
                  <a:pt x="256" y="1394"/>
                </a:lnTo>
                <a:lnTo>
                  <a:pt x="242" y="1405"/>
                </a:lnTo>
                <a:lnTo>
                  <a:pt x="235" y="1410"/>
                </a:lnTo>
                <a:lnTo>
                  <a:pt x="228" y="1417"/>
                </a:lnTo>
                <a:lnTo>
                  <a:pt x="222" y="1424"/>
                </a:lnTo>
                <a:lnTo>
                  <a:pt x="219" y="1432"/>
                </a:lnTo>
                <a:lnTo>
                  <a:pt x="218" y="1439"/>
                </a:lnTo>
                <a:lnTo>
                  <a:pt x="219" y="1442"/>
                </a:lnTo>
                <a:lnTo>
                  <a:pt x="220" y="1446"/>
                </a:lnTo>
                <a:lnTo>
                  <a:pt x="220" y="1446"/>
                </a:lnTo>
                <a:lnTo>
                  <a:pt x="224" y="1452"/>
                </a:lnTo>
                <a:lnTo>
                  <a:pt x="229" y="1457"/>
                </a:lnTo>
                <a:lnTo>
                  <a:pt x="235" y="1461"/>
                </a:lnTo>
                <a:lnTo>
                  <a:pt x="240" y="1462"/>
                </a:lnTo>
                <a:lnTo>
                  <a:pt x="245" y="1465"/>
                </a:lnTo>
                <a:lnTo>
                  <a:pt x="250" y="1465"/>
                </a:lnTo>
                <a:lnTo>
                  <a:pt x="255" y="1463"/>
                </a:lnTo>
                <a:lnTo>
                  <a:pt x="261" y="1461"/>
                </a:lnTo>
                <a:lnTo>
                  <a:pt x="261" y="1461"/>
                </a:lnTo>
                <a:lnTo>
                  <a:pt x="291" y="1448"/>
                </a:lnTo>
                <a:lnTo>
                  <a:pt x="310" y="1439"/>
                </a:lnTo>
                <a:lnTo>
                  <a:pt x="333" y="1425"/>
                </a:lnTo>
                <a:lnTo>
                  <a:pt x="333" y="1425"/>
                </a:lnTo>
                <a:lnTo>
                  <a:pt x="348" y="1416"/>
                </a:lnTo>
                <a:lnTo>
                  <a:pt x="365" y="1409"/>
                </a:lnTo>
                <a:lnTo>
                  <a:pt x="401" y="1393"/>
                </a:lnTo>
                <a:lnTo>
                  <a:pt x="433" y="1380"/>
                </a:lnTo>
                <a:lnTo>
                  <a:pt x="445" y="1374"/>
                </a:lnTo>
                <a:lnTo>
                  <a:pt x="447" y="1371"/>
                </a:lnTo>
                <a:lnTo>
                  <a:pt x="450" y="1369"/>
                </a:lnTo>
                <a:lnTo>
                  <a:pt x="450" y="1369"/>
                </a:lnTo>
                <a:lnTo>
                  <a:pt x="451" y="1364"/>
                </a:lnTo>
                <a:lnTo>
                  <a:pt x="452" y="1359"/>
                </a:lnTo>
                <a:lnTo>
                  <a:pt x="452" y="1346"/>
                </a:lnTo>
                <a:lnTo>
                  <a:pt x="449" y="1333"/>
                </a:lnTo>
                <a:lnTo>
                  <a:pt x="445" y="1323"/>
                </a:lnTo>
                <a:lnTo>
                  <a:pt x="445" y="1323"/>
                </a:lnTo>
                <a:lnTo>
                  <a:pt x="437" y="1311"/>
                </a:lnTo>
                <a:lnTo>
                  <a:pt x="427" y="1300"/>
                </a:lnTo>
                <a:lnTo>
                  <a:pt x="414" y="1287"/>
                </a:lnTo>
                <a:lnTo>
                  <a:pt x="414" y="1287"/>
                </a:lnTo>
                <a:lnTo>
                  <a:pt x="421" y="1281"/>
                </a:lnTo>
                <a:lnTo>
                  <a:pt x="426" y="1277"/>
                </a:lnTo>
                <a:lnTo>
                  <a:pt x="430" y="1272"/>
                </a:lnTo>
                <a:lnTo>
                  <a:pt x="430" y="1272"/>
                </a:lnTo>
                <a:lnTo>
                  <a:pt x="432" y="1269"/>
                </a:lnTo>
                <a:lnTo>
                  <a:pt x="436" y="1267"/>
                </a:lnTo>
                <a:lnTo>
                  <a:pt x="436" y="1264"/>
                </a:lnTo>
                <a:lnTo>
                  <a:pt x="437" y="1262"/>
                </a:lnTo>
                <a:lnTo>
                  <a:pt x="436" y="1258"/>
                </a:lnTo>
                <a:lnTo>
                  <a:pt x="435" y="1251"/>
                </a:lnTo>
                <a:lnTo>
                  <a:pt x="435" y="1251"/>
                </a:lnTo>
                <a:lnTo>
                  <a:pt x="432" y="1240"/>
                </a:lnTo>
                <a:lnTo>
                  <a:pt x="428" y="1221"/>
                </a:lnTo>
                <a:lnTo>
                  <a:pt x="419" y="1171"/>
                </a:lnTo>
                <a:lnTo>
                  <a:pt x="409" y="1103"/>
                </a:lnTo>
                <a:lnTo>
                  <a:pt x="409" y="1103"/>
                </a:lnTo>
                <a:lnTo>
                  <a:pt x="417" y="1116"/>
                </a:lnTo>
                <a:lnTo>
                  <a:pt x="435" y="1145"/>
                </a:lnTo>
                <a:lnTo>
                  <a:pt x="445" y="1162"/>
                </a:lnTo>
                <a:lnTo>
                  <a:pt x="456" y="1176"/>
                </a:lnTo>
                <a:lnTo>
                  <a:pt x="466" y="1189"/>
                </a:lnTo>
                <a:lnTo>
                  <a:pt x="472" y="1193"/>
                </a:lnTo>
                <a:lnTo>
                  <a:pt x="475" y="1195"/>
                </a:lnTo>
                <a:lnTo>
                  <a:pt x="475" y="1195"/>
                </a:lnTo>
                <a:lnTo>
                  <a:pt x="483" y="1199"/>
                </a:lnTo>
                <a:lnTo>
                  <a:pt x="489" y="1204"/>
                </a:lnTo>
                <a:lnTo>
                  <a:pt x="500" y="1214"/>
                </a:lnTo>
                <a:lnTo>
                  <a:pt x="505" y="1222"/>
                </a:lnTo>
                <a:lnTo>
                  <a:pt x="506" y="1225"/>
                </a:lnTo>
                <a:lnTo>
                  <a:pt x="506" y="1226"/>
                </a:lnTo>
                <a:lnTo>
                  <a:pt x="506" y="1226"/>
                </a:lnTo>
                <a:lnTo>
                  <a:pt x="507" y="1240"/>
                </a:lnTo>
                <a:lnTo>
                  <a:pt x="512" y="1274"/>
                </a:lnTo>
                <a:lnTo>
                  <a:pt x="530" y="1382"/>
                </a:lnTo>
                <a:lnTo>
                  <a:pt x="557" y="1543"/>
                </a:lnTo>
                <a:lnTo>
                  <a:pt x="557" y="1543"/>
                </a:lnTo>
                <a:lnTo>
                  <a:pt x="558" y="1545"/>
                </a:lnTo>
                <a:lnTo>
                  <a:pt x="560" y="1548"/>
                </a:lnTo>
                <a:lnTo>
                  <a:pt x="562" y="1553"/>
                </a:lnTo>
                <a:lnTo>
                  <a:pt x="563" y="1557"/>
                </a:lnTo>
                <a:lnTo>
                  <a:pt x="565" y="1563"/>
                </a:lnTo>
                <a:lnTo>
                  <a:pt x="566" y="1572"/>
                </a:lnTo>
                <a:lnTo>
                  <a:pt x="567" y="1584"/>
                </a:lnTo>
                <a:lnTo>
                  <a:pt x="567" y="1584"/>
                </a:lnTo>
                <a:lnTo>
                  <a:pt x="568" y="1642"/>
                </a:lnTo>
                <a:lnTo>
                  <a:pt x="570" y="1670"/>
                </a:lnTo>
                <a:lnTo>
                  <a:pt x="572" y="1696"/>
                </a:lnTo>
                <a:lnTo>
                  <a:pt x="572" y="1696"/>
                </a:lnTo>
                <a:lnTo>
                  <a:pt x="576" y="1719"/>
                </a:lnTo>
                <a:lnTo>
                  <a:pt x="582" y="1742"/>
                </a:lnTo>
                <a:lnTo>
                  <a:pt x="588" y="1760"/>
                </a:lnTo>
                <a:lnTo>
                  <a:pt x="593" y="1773"/>
                </a:lnTo>
                <a:lnTo>
                  <a:pt x="593" y="1773"/>
                </a:lnTo>
                <a:lnTo>
                  <a:pt x="598" y="1783"/>
                </a:lnTo>
                <a:lnTo>
                  <a:pt x="605" y="1792"/>
                </a:lnTo>
                <a:lnTo>
                  <a:pt x="613" y="1803"/>
                </a:lnTo>
                <a:lnTo>
                  <a:pt x="613" y="1803"/>
                </a:lnTo>
                <a:lnTo>
                  <a:pt x="588" y="1875"/>
                </a:lnTo>
                <a:lnTo>
                  <a:pt x="588" y="1875"/>
                </a:lnTo>
                <a:lnTo>
                  <a:pt x="577" y="1898"/>
                </a:lnTo>
                <a:lnTo>
                  <a:pt x="566" y="1927"/>
                </a:lnTo>
                <a:lnTo>
                  <a:pt x="561" y="1941"/>
                </a:lnTo>
                <a:lnTo>
                  <a:pt x="557" y="1954"/>
                </a:lnTo>
                <a:lnTo>
                  <a:pt x="557" y="1959"/>
                </a:lnTo>
                <a:lnTo>
                  <a:pt x="558" y="1963"/>
                </a:lnTo>
                <a:lnTo>
                  <a:pt x="560" y="1965"/>
                </a:lnTo>
                <a:lnTo>
                  <a:pt x="562" y="1967"/>
                </a:lnTo>
                <a:lnTo>
                  <a:pt x="562" y="1967"/>
                </a:lnTo>
                <a:lnTo>
                  <a:pt x="584" y="1972"/>
                </a:lnTo>
                <a:lnTo>
                  <a:pt x="600" y="1974"/>
                </a:lnTo>
                <a:lnTo>
                  <a:pt x="617" y="1976"/>
                </a:lnTo>
                <a:lnTo>
                  <a:pt x="633" y="1977"/>
                </a:lnTo>
                <a:lnTo>
                  <a:pt x="650" y="1974"/>
                </a:lnTo>
                <a:lnTo>
                  <a:pt x="658" y="1973"/>
                </a:lnTo>
                <a:lnTo>
                  <a:pt x="664" y="1971"/>
                </a:lnTo>
                <a:lnTo>
                  <a:pt x="669" y="1967"/>
                </a:lnTo>
                <a:lnTo>
                  <a:pt x="674" y="1962"/>
                </a:lnTo>
                <a:lnTo>
                  <a:pt x="674" y="1962"/>
                </a:lnTo>
                <a:lnTo>
                  <a:pt x="681" y="1951"/>
                </a:lnTo>
                <a:lnTo>
                  <a:pt x="686" y="1940"/>
                </a:lnTo>
                <a:lnTo>
                  <a:pt x="688" y="1930"/>
                </a:lnTo>
                <a:lnTo>
                  <a:pt x="688" y="1919"/>
                </a:lnTo>
                <a:lnTo>
                  <a:pt x="688" y="1909"/>
                </a:lnTo>
                <a:lnTo>
                  <a:pt x="687" y="1902"/>
                </a:lnTo>
                <a:lnTo>
                  <a:pt x="684" y="1890"/>
                </a:lnTo>
                <a:lnTo>
                  <a:pt x="684" y="1890"/>
                </a:lnTo>
                <a:lnTo>
                  <a:pt x="684" y="1884"/>
                </a:lnTo>
                <a:lnTo>
                  <a:pt x="684" y="1875"/>
                </a:lnTo>
                <a:lnTo>
                  <a:pt x="686" y="1850"/>
                </a:lnTo>
                <a:lnTo>
                  <a:pt x="690" y="1819"/>
                </a:lnTo>
                <a:lnTo>
                  <a:pt x="690" y="1819"/>
                </a:lnTo>
                <a:lnTo>
                  <a:pt x="695" y="1817"/>
                </a:lnTo>
                <a:lnTo>
                  <a:pt x="700" y="1816"/>
                </a:lnTo>
                <a:lnTo>
                  <a:pt x="705" y="1813"/>
                </a:lnTo>
                <a:lnTo>
                  <a:pt x="705" y="1813"/>
                </a:lnTo>
                <a:lnTo>
                  <a:pt x="710" y="1811"/>
                </a:lnTo>
                <a:lnTo>
                  <a:pt x="714" y="1808"/>
                </a:lnTo>
                <a:lnTo>
                  <a:pt x="716" y="1806"/>
                </a:lnTo>
                <a:lnTo>
                  <a:pt x="719" y="1802"/>
                </a:lnTo>
                <a:lnTo>
                  <a:pt x="721" y="1796"/>
                </a:lnTo>
                <a:lnTo>
                  <a:pt x="723" y="1785"/>
                </a:lnTo>
                <a:lnTo>
                  <a:pt x="725" y="1773"/>
                </a:lnTo>
                <a:lnTo>
                  <a:pt x="725" y="1773"/>
                </a:lnTo>
                <a:lnTo>
                  <a:pt x="728" y="1744"/>
                </a:lnTo>
                <a:lnTo>
                  <a:pt x="730" y="1719"/>
                </a:lnTo>
                <a:lnTo>
                  <a:pt x="730" y="1693"/>
                </a:lnTo>
                <a:lnTo>
                  <a:pt x="730" y="1665"/>
                </a:lnTo>
                <a:lnTo>
                  <a:pt x="730" y="1665"/>
                </a:lnTo>
                <a:lnTo>
                  <a:pt x="728" y="1633"/>
                </a:lnTo>
                <a:lnTo>
                  <a:pt x="725" y="1601"/>
                </a:lnTo>
                <a:lnTo>
                  <a:pt x="723" y="1571"/>
                </a:lnTo>
                <a:lnTo>
                  <a:pt x="720" y="1543"/>
                </a:lnTo>
                <a:lnTo>
                  <a:pt x="720" y="1543"/>
                </a:lnTo>
                <a:lnTo>
                  <a:pt x="721" y="1511"/>
                </a:lnTo>
                <a:lnTo>
                  <a:pt x="725" y="1471"/>
                </a:lnTo>
                <a:lnTo>
                  <a:pt x="728" y="1451"/>
                </a:lnTo>
                <a:lnTo>
                  <a:pt x="732" y="1432"/>
                </a:lnTo>
                <a:lnTo>
                  <a:pt x="735" y="1414"/>
                </a:lnTo>
                <a:lnTo>
                  <a:pt x="741" y="1400"/>
                </a:lnTo>
                <a:lnTo>
                  <a:pt x="741" y="1400"/>
                </a:lnTo>
                <a:lnTo>
                  <a:pt x="746" y="1388"/>
                </a:lnTo>
                <a:lnTo>
                  <a:pt x="751" y="1380"/>
                </a:lnTo>
                <a:lnTo>
                  <a:pt x="760" y="1363"/>
                </a:lnTo>
                <a:lnTo>
                  <a:pt x="765" y="1352"/>
                </a:lnTo>
                <a:lnTo>
                  <a:pt x="771" y="1338"/>
                </a:lnTo>
                <a:lnTo>
                  <a:pt x="777" y="1318"/>
                </a:lnTo>
                <a:lnTo>
                  <a:pt x="786" y="1292"/>
                </a:lnTo>
                <a:lnTo>
                  <a:pt x="786" y="1292"/>
                </a:lnTo>
                <a:lnTo>
                  <a:pt x="790" y="1277"/>
                </a:lnTo>
                <a:lnTo>
                  <a:pt x="794" y="1260"/>
                </a:lnTo>
                <a:lnTo>
                  <a:pt x="795" y="1242"/>
                </a:lnTo>
                <a:lnTo>
                  <a:pt x="798" y="1223"/>
                </a:lnTo>
                <a:lnTo>
                  <a:pt x="799" y="1186"/>
                </a:lnTo>
                <a:lnTo>
                  <a:pt x="798" y="1150"/>
                </a:lnTo>
                <a:lnTo>
                  <a:pt x="797" y="1117"/>
                </a:lnTo>
                <a:lnTo>
                  <a:pt x="794" y="1092"/>
                </a:lnTo>
                <a:lnTo>
                  <a:pt x="791" y="1067"/>
                </a:lnTo>
                <a:lnTo>
                  <a:pt x="863" y="1062"/>
                </a:lnTo>
                <a:lnTo>
                  <a:pt x="812" y="822"/>
                </a:lnTo>
                <a:lnTo>
                  <a:pt x="812" y="822"/>
                </a:lnTo>
                <a:lnTo>
                  <a:pt x="823" y="767"/>
                </a:lnTo>
                <a:lnTo>
                  <a:pt x="849" y="642"/>
                </a:lnTo>
                <a:lnTo>
                  <a:pt x="864" y="572"/>
                </a:lnTo>
                <a:lnTo>
                  <a:pt x="879" y="508"/>
                </a:lnTo>
                <a:lnTo>
                  <a:pt x="892" y="458"/>
                </a:lnTo>
                <a:lnTo>
                  <a:pt x="899" y="440"/>
                </a:lnTo>
                <a:lnTo>
                  <a:pt x="904" y="429"/>
                </a:lnTo>
                <a:lnTo>
                  <a:pt x="904" y="429"/>
                </a:lnTo>
                <a:lnTo>
                  <a:pt x="909" y="419"/>
                </a:lnTo>
                <a:lnTo>
                  <a:pt x="914" y="406"/>
                </a:lnTo>
                <a:lnTo>
                  <a:pt x="925" y="373"/>
                </a:lnTo>
                <a:lnTo>
                  <a:pt x="937" y="332"/>
                </a:lnTo>
                <a:lnTo>
                  <a:pt x="948" y="290"/>
                </a:lnTo>
                <a:lnTo>
                  <a:pt x="967" y="214"/>
                </a:lnTo>
                <a:lnTo>
                  <a:pt x="975" y="178"/>
                </a:lnTo>
                <a:lnTo>
                  <a:pt x="975" y="178"/>
                </a:lnTo>
                <a:lnTo>
                  <a:pt x="978" y="176"/>
                </a:lnTo>
                <a:lnTo>
                  <a:pt x="981" y="172"/>
                </a:lnTo>
                <a:lnTo>
                  <a:pt x="995" y="161"/>
                </a:lnTo>
                <a:lnTo>
                  <a:pt x="1016" y="148"/>
                </a:lnTo>
                <a:lnTo>
                  <a:pt x="1001" y="86"/>
                </a:lnTo>
                <a:lnTo>
                  <a:pt x="1001" y="86"/>
                </a:lnTo>
                <a:lnTo>
                  <a:pt x="1004" y="93"/>
                </a:lnTo>
                <a:lnTo>
                  <a:pt x="1013" y="108"/>
                </a:lnTo>
                <a:lnTo>
                  <a:pt x="1023" y="122"/>
                </a:lnTo>
                <a:lnTo>
                  <a:pt x="1027" y="126"/>
                </a:lnTo>
                <a:lnTo>
                  <a:pt x="1030" y="127"/>
                </a:lnTo>
                <a:lnTo>
                  <a:pt x="1031" y="127"/>
                </a:lnTo>
                <a:lnTo>
                  <a:pt x="1031" y="127"/>
                </a:lnTo>
                <a:lnTo>
                  <a:pt x="1036" y="123"/>
                </a:lnTo>
                <a:lnTo>
                  <a:pt x="1040" y="120"/>
                </a:lnTo>
                <a:lnTo>
                  <a:pt x="1041" y="115"/>
                </a:lnTo>
                <a:lnTo>
                  <a:pt x="1041" y="112"/>
                </a:lnTo>
                <a:lnTo>
                  <a:pt x="1041" y="112"/>
                </a:lnTo>
                <a:lnTo>
                  <a:pt x="1044" y="115"/>
                </a:lnTo>
                <a:lnTo>
                  <a:pt x="1050" y="123"/>
                </a:lnTo>
                <a:lnTo>
                  <a:pt x="1054" y="129"/>
                </a:lnTo>
                <a:lnTo>
                  <a:pt x="1058" y="132"/>
                </a:lnTo>
                <a:lnTo>
                  <a:pt x="1063" y="134"/>
                </a:lnTo>
                <a:lnTo>
                  <a:pt x="1064" y="134"/>
                </a:lnTo>
                <a:lnTo>
                  <a:pt x="1067" y="132"/>
                </a:lnTo>
                <a:lnTo>
                  <a:pt x="1067" y="132"/>
                </a:lnTo>
                <a:lnTo>
                  <a:pt x="1073" y="127"/>
                </a:lnTo>
                <a:lnTo>
                  <a:pt x="1076" y="122"/>
                </a:lnTo>
                <a:lnTo>
                  <a:pt x="1077" y="117"/>
                </a:lnTo>
                <a:lnTo>
                  <a:pt x="1077" y="117"/>
                </a:lnTo>
                <a:lnTo>
                  <a:pt x="1080" y="120"/>
                </a:lnTo>
                <a:lnTo>
                  <a:pt x="1087" y="123"/>
                </a:lnTo>
                <a:lnTo>
                  <a:pt x="1090" y="125"/>
                </a:lnTo>
                <a:lnTo>
                  <a:pt x="1094" y="126"/>
                </a:lnTo>
                <a:lnTo>
                  <a:pt x="1096" y="125"/>
                </a:lnTo>
                <a:lnTo>
                  <a:pt x="1097" y="122"/>
                </a:lnTo>
                <a:lnTo>
                  <a:pt x="1097" y="122"/>
                </a:lnTo>
                <a:lnTo>
                  <a:pt x="1097" y="111"/>
                </a:lnTo>
                <a:lnTo>
                  <a:pt x="1097" y="107"/>
                </a:lnTo>
                <a:lnTo>
                  <a:pt x="1097" y="107"/>
                </a:lnTo>
                <a:lnTo>
                  <a:pt x="1101" y="108"/>
                </a:lnTo>
                <a:lnTo>
                  <a:pt x="1111" y="112"/>
                </a:lnTo>
                <a:lnTo>
                  <a:pt x="1115" y="112"/>
                </a:lnTo>
                <a:lnTo>
                  <a:pt x="1118" y="112"/>
                </a:lnTo>
                <a:lnTo>
                  <a:pt x="1119" y="112"/>
                </a:lnTo>
                <a:lnTo>
                  <a:pt x="1119" y="111"/>
                </a:lnTo>
                <a:lnTo>
                  <a:pt x="1118" y="107"/>
                </a:lnTo>
                <a:lnTo>
                  <a:pt x="1118" y="107"/>
                </a:lnTo>
                <a:lnTo>
                  <a:pt x="1114" y="103"/>
                </a:lnTo>
                <a:lnTo>
                  <a:pt x="1110" y="99"/>
                </a:lnTo>
                <a:lnTo>
                  <a:pt x="1101" y="93"/>
                </a:lnTo>
                <a:lnTo>
                  <a:pt x="1091" y="85"/>
                </a:lnTo>
                <a:lnTo>
                  <a:pt x="1085" y="79"/>
                </a:lnTo>
                <a:lnTo>
                  <a:pt x="1077" y="71"/>
                </a:lnTo>
                <a:lnTo>
                  <a:pt x="1077" y="71"/>
                </a:lnTo>
                <a:lnTo>
                  <a:pt x="1064" y="56"/>
                </a:lnTo>
                <a:lnTo>
                  <a:pt x="1055" y="43"/>
                </a:lnTo>
                <a:lnTo>
                  <a:pt x="1048" y="33"/>
                </a:lnTo>
                <a:lnTo>
                  <a:pt x="1036" y="20"/>
                </a:lnTo>
                <a:lnTo>
                  <a:pt x="1036" y="20"/>
                </a:lnTo>
                <a:lnTo>
                  <a:pt x="1025" y="9"/>
                </a:lnTo>
                <a:lnTo>
                  <a:pt x="1018" y="5"/>
                </a:lnTo>
                <a:lnTo>
                  <a:pt x="1013" y="2"/>
                </a:lnTo>
                <a:lnTo>
                  <a:pt x="1007" y="1"/>
                </a:lnTo>
                <a:lnTo>
                  <a:pt x="1001" y="0"/>
                </a:lnTo>
                <a:lnTo>
                  <a:pt x="985" y="0"/>
                </a:lnTo>
                <a:lnTo>
                  <a:pt x="985" y="0"/>
                </a:lnTo>
                <a:lnTo>
                  <a:pt x="960" y="1"/>
                </a:lnTo>
                <a:lnTo>
                  <a:pt x="951" y="2"/>
                </a:lnTo>
                <a:lnTo>
                  <a:pt x="944" y="5"/>
                </a:lnTo>
                <a:lnTo>
                  <a:pt x="944" y="5"/>
                </a:lnTo>
                <a:lnTo>
                  <a:pt x="938" y="7"/>
                </a:lnTo>
                <a:lnTo>
                  <a:pt x="933" y="11"/>
                </a:lnTo>
                <a:lnTo>
                  <a:pt x="924" y="20"/>
                </a:lnTo>
                <a:lnTo>
                  <a:pt x="924" y="20"/>
                </a:lnTo>
                <a:lnTo>
                  <a:pt x="921" y="23"/>
                </a:lnTo>
                <a:lnTo>
                  <a:pt x="921" y="28"/>
                </a:lnTo>
                <a:lnTo>
                  <a:pt x="920" y="38"/>
                </a:lnTo>
                <a:lnTo>
                  <a:pt x="920" y="47"/>
                </a:lnTo>
                <a:lnTo>
                  <a:pt x="920" y="49"/>
                </a:lnTo>
                <a:lnTo>
                  <a:pt x="919" y="51"/>
                </a:lnTo>
                <a:lnTo>
                  <a:pt x="919" y="51"/>
                </a:lnTo>
                <a:lnTo>
                  <a:pt x="918" y="51"/>
                </a:lnTo>
                <a:lnTo>
                  <a:pt x="918" y="52"/>
                </a:lnTo>
                <a:lnTo>
                  <a:pt x="918" y="56"/>
                </a:lnTo>
                <a:lnTo>
                  <a:pt x="919" y="61"/>
                </a:lnTo>
                <a:lnTo>
                  <a:pt x="878" y="61"/>
                </a:lnTo>
                <a:lnTo>
                  <a:pt x="878" y="61"/>
                </a:lnTo>
                <a:lnTo>
                  <a:pt x="865" y="99"/>
                </a:lnTo>
                <a:lnTo>
                  <a:pt x="855" y="132"/>
                </a:lnTo>
                <a:lnTo>
                  <a:pt x="848" y="158"/>
                </a:lnTo>
                <a:lnTo>
                  <a:pt x="848" y="158"/>
                </a:lnTo>
                <a:lnTo>
                  <a:pt x="839" y="186"/>
                </a:lnTo>
                <a:lnTo>
                  <a:pt x="825" y="223"/>
                </a:lnTo>
                <a:lnTo>
                  <a:pt x="797" y="291"/>
                </a:lnTo>
                <a:lnTo>
                  <a:pt x="797" y="291"/>
                </a:lnTo>
                <a:lnTo>
                  <a:pt x="789" y="313"/>
                </a:lnTo>
                <a:lnTo>
                  <a:pt x="781" y="333"/>
                </a:lnTo>
                <a:lnTo>
                  <a:pt x="775" y="352"/>
                </a:lnTo>
                <a:lnTo>
                  <a:pt x="771" y="361"/>
                </a:lnTo>
                <a:lnTo>
                  <a:pt x="766" y="367"/>
                </a:lnTo>
                <a:lnTo>
                  <a:pt x="766" y="367"/>
                </a:lnTo>
                <a:lnTo>
                  <a:pt x="751" y="385"/>
                </a:lnTo>
                <a:lnTo>
                  <a:pt x="729" y="408"/>
                </a:lnTo>
                <a:lnTo>
                  <a:pt x="709" y="429"/>
                </a:lnTo>
                <a:lnTo>
                  <a:pt x="700" y="439"/>
                </a:lnTo>
                <a:lnTo>
                  <a:pt x="700" y="439"/>
                </a:lnTo>
                <a:lnTo>
                  <a:pt x="700" y="440"/>
                </a:lnTo>
                <a:lnTo>
                  <a:pt x="698" y="439"/>
                </a:lnTo>
                <a:lnTo>
                  <a:pt x="697" y="436"/>
                </a:lnTo>
                <a:lnTo>
                  <a:pt x="695" y="424"/>
                </a:lnTo>
                <a:lnTo>
                  <a:pt x="695" y="424"/>
                </a:lnTo>
                <a:lnTo>
                  <a:pt x="695" y="420"/>
                </a:lnTo>
                <a:lnTo>
                  <a:pt x="696" y="415"/>
                </a:lnTo>
                <a:lnTo>
                  <a:pt x="701" y="403"/>
                </a:lnTo>
                <a:lnTo>
                  <a:pt x="710" y="388"/>
                </a:lnTo>
                <a:lnTo>
                  <a:pt x="710" y="388"/>
                </a:lnTo>
                <a:lnTo>
                  <a:pt x="711" y="380"/>
                </a:lnTo>
                <a:lnTo>
                  <a:pt x="714" y="365"/>
                </a:lnTo>
                <a:lnTo>
                  <a:pt x="715" y="348"/>
                </a:lnTo>
                <a:lnTo>
                  <a:pt x="715" y="342"/>
                </a:lnTo>
                <a:lnTo>
                  <a:pt x="715" y="337"/>
                </a:lnTo>
                <a:lnTo>
                  <a:pt x="715" y="337"/>
                </a:lnTo>
                <a:lnTo>
                  <a:pt x="705" y="293"/>
                </a:lnTo>
                <a:lnTo>
                  <a:pt x="698" y="268"/>
                </a:lnTo>
                <a:lnTo>
                  <a:pt x="696" y="259"/>
                </a:lnTo>
                <a:lnTo>
                  <a:pt x="695" y="255"/>
                </a:lnTo>
                <a:lnTo>
                  <a:pt x="695" y="255"/>
                </a:lnTo>
                <a:lnTo>
                  <a:pt x="677" y="241"/>
                </a:lnTo>
                <a:lnTo>
                  <a:pt x="665" y="232"/>
                </a:lnTo>
                <a:lnTo>
                  <a:pt x="661" y="230"/>
                </a:lnTo>
                <a:lnTo>
                  <a:pt x="659" y="230"/>
                </a:lnTo>
                <a:lnTo>
                  <a:pt x="659" y="230"/>
                </a:lnTo>
                <a:lnTo>
                  <a:pt x="653" y="230"/>
                </a:lnTo>
                <a:lnTo>
                  <a:pt x="640" y="230"/>
                </a:lnTo>
                <a:lnTo>
                  <a:pt x="623" y="230"/>
                </a:lnTo>
                <a:lnTo>
                  <a:pt x="623" y="230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6">
            <a:extLst>
              <a:ext uri="{FF2B5EF4-FFF2-40B4-BE49-F238E27FC236}">
                <a16:creationId xmlns:a16="http://schemas.microsoft.com/office/drawing/2014/main" id="{5B92646E-D1EE-81E2-8215-937B6B6C9B5C}"/>
              </a:ext>
            </a:extLst>
          </p:cNvPr>
          <p:cNvSpPr>
            <a:spLocks/>
          </p:cNvSpPr>
          <p:nvPr/>
        </p:nvSpPr>
        <p:spPr bwMode="auto">
          <a:xfrm>
            <a:off x="1208089" y="3830639"/>
            <a:ext cx="1460500" cy="2522538"/>
          </a:xfrm>
          <a:custGeom>
            <a:avLst/>
            <a:gdLst>
              <a:gd name="T0" fmla="*/ 335 w 920"/>
              <a:gd name="T1" fmla="*/ 143 h 1589"/>
              <a:gd name="T2" fmla="*/ 328 w 920"/>
              <a:gd name="T3" fmla="*/ 189 h 1589"/>
              <a:gd name="T4" fmla="*/ 349 w 920"/>
              <a:gd name="T5" fmla="*/ 236 h 1589"/>
              <a:gd name="T6" fmla="*/ 369 w 920"/>
              <a:gd name="T7" fmla="*/ 271 h 1589"/>
              <a:gd name="T8" fmla="*/ 405 w 920"/>
              <a:gd name="T9" fmla="*/ 286 h 1589"/>
              <a:gd name="T10" fmla="*/ 237 w 920"/>
              <a:gd name="T11" fmla="*/ 261 h 1589"/>
              <a:gd name="T12" fmla="*/ 72 w 920"/>
              <a:gd name="T13" fmla="*/ 185 h 1589"/>
              <a:gd name="T14" fmla="*/ 7 w 920"/>
              <a:gd name="T15" fmla="*/ 176 h 1589"/>
              <a:gd name="T16" fmla="*/ 10 w 920"/>
              <a:gd name="T17" fmla="*/ 200 h 1589"/>
              <a:gd name="T18" fmla="*/ 5 w 920"/>
              <a:gd name="T19" fmla="*/ 230 h 1589"/>
              <a:gd name="T20" fmla="*/ 48 w 920"/>
              <a:gd name="T21" fmla="*/ 220 h 1589"/>
              <a:gd name="T22" fmla="*/ 26 w 920"/>
              <a:gd name="T23" fmla="*/ 246 h 1589"/>
              <a:gd name="T24" fmla="*/ 31 w 920"/>
              <a:gd name="T25" fmla="*/ 264 h 1589"/>
              <a:gd name="T26" fmla="*/ 75 w 920"/>
              <a:gd name="T27" fmla="*/ 272 h 1589"/>
              <a:gd name="T28" fmla="*/ 124 w 920"/>
              <a:gd name="T29" fmla="*/ 281 h 1589"/>
              <a:gd name="T30" fmla="*/ 186 w 920"/>
              <a:gd name="T31" fmla="*/ 424 h 1589"/>
              <a:gd name="T32" fmla="*/ 369 w 920"/>
              <a:gd name="T33" fmla="*/ 506 h 1589"/>
              <a:gd name="T34" fmla="*/ 288 w 920"/>
              <a:gd name="T35" fmla="*/ 552 h 1589"/>
              <a:gd name="T36" fmla="*/ 155 w 920"/>
              <a:gd name="T37" fmla="*/ 531 h 1589"/>
              <a:gd name="T38" fmla="*/ 84 w 920"/>
              <a:gd name="T39" fmla="*/ 536 h 1589"/>
              <a:gd name="T40" fmla="*/ 73 w 920"/>
              <a:gd name="T41" fmla="*/ 572 h 1589"/>
              <a:gd name="T42" fmla="*/ 104 w 920"/>
              <a:gd name="T43" fmla="*/ 593 h 1589"/>
              <a:gd name="T44" fmla="*/ 132 w 920"/>
              <a:gd name="T45" fmla="*/ 617 h 1589"/>
              <a:gd name="T46" fmla="*/ 161 w 920"/>
              <a:gd name="T47" fmla="*/ 662 h 1589"/>
              <a:gd name="T48" fmla="*/ 175 w 920"/>
              <a:gd name="T49" fmla="*/ 695 h 1589"/>
              <a:gd name="T50" fmla="*/ 392 w 920"/>
              <a:gd name="T51" fmla="*/ 650 h 1589"/>
              <a:gd name="T52" fmla="*/ 573 w 920"/>
              <a:gd name="T53" fmla="*/ 705 h 1589"/>
              <a:gd name="T54" fmla="*/ 451 w 920"/>
              <a:gd name="T55" fmla="*/ 869 h 1589"/>
              <a:gd name="T56" fmla="*/ 483 w 920"/>
              <a:gd name="T57" fmla="*/ 1046 h 1589"/>
              <a:gd name="T58" fmla="*/ 494 w 920"/>
              <a:gd name="T59" fmla="*/ 1295 h 1589"/>
              <a:gd name="T60" fmla="*/ 517 w 920"/>
              <a:gd name="T61" fmla="*/ 1471 h 1589"/>
              <a:gd name="T62" fmla="*/ 406 w 920"/>
              <a:gd name="T63" fmla="*/ 1538 h 1589"/>
              <a:gd name="T64" fmla="*/ 391 w 920"/>
              <a:gd name="T65" fmla="*/ 1571 h 1589"/>
              <a:gd name="T66" fmla="*/ 579 w 920"/>
              <a:gd name="T67" fmla="*/ 1583 h 1589"/>
              <a:gd name="T68" fmla="*/ 638 w 920"/>
              <a:gd name="T69" fmla="*/ 1552 h 1589"/>
              <a:gd name="T70" fmla="*/ 641 w 920"/>
              <a:gd name="T71" fmla="*/ 1483 h 1589"/>
              <a:gd name="T72" fmla="*/ 638 w 920"/>
              <a:gd name="T73" fmla="*/ 1358 h 1589"/>
              <a:gd name="T74" fmla="*/ 685 w 920"/>
              <a:gd name="T75" fmla="*/ 1359 h 1589"/>
              <a:gd name="T76" fmla="*/ 720 w 920"/>
              <a:gd name="T77" fmla="*/ 1425 h 1589"/>
              <a:gd name="T78" fmla="*/ 675 w 920"/>
              <a:gd name="T79" fmla="*/ 1523 h 1589"/>
              <a:gd name="T80" fmla="*/ 683 w 920"/>
              <a:gd name="T81" fmla="*/ 1558 h 1589"/>
              <a:gd name="T82" fmla="*/ 762 w 920"/>
              <a:gd name="T83" fmla="*/ 1543 h 1589"/>
              <a:gd name="T84" fmla="*/ 797 w 920"/>
              <a:gd name="T85" fmla="*/ 1461 h 1589"/>
              <a:gd name="T86" fmla="*/ 813 w 920"/>
              <a:gd name="T87" fmla="*/ 1428 h 1589"/>
              <a:gd name="T88" fmla="*/ 834 w 920"/>
              <a:gd name="T89" fmla="*/ 1276 h 1589"/>
              <a:gd name="T90" fmla="*/ 860 w 920"/>
              <a:gd name="T91" fmla="*/ 1146 h 1589"/>
              <a:gd name="T92" fmla="*/ 910 w 920"/>
              <a:gd name="T93" fmla="*/ 969 h 1589"/>
              <a:gd name="T94" fmla="*/ 918 w 920"/>
              <a:gd name="T95" fmla="*/ 880 h 1589"/>
              <a:gd name="T96" fmla="*/ 853 w 920"/>
              <a:gd name="T97" fmla="*/ 619 h 1589"/>
              <a:gd name="T98" fmla="*/ 782 w 920"/>
              <a:gd name="T99" fmla="*/ 424 h 1589"/>
              <a:gd name="T100" fmla="*/ 686 w 920"/>
              <a:gd name="T101" fmla="*/ 258 h 1589"/>
              <a:gd name="T102" fmla="*/ 578 w 920"/>
              <a:gd name="T103" fmla="*/ 213 h 1589"/>
              <a:gd name="T104" fmla="*/ 568 w 920"/>
              <a:gd name="T105" fmla="*/ 148 h 1589"/>
              <a:gd name="T106" fmla="*/ 535 w 920"/>
              <a:gd name="T107" fmla="*/ 27 h 1589"/>
              <a:gd name="T108" fmla="*/ 476 w 920"/>
              <a:gd name="T109" fmla="*/ 3 h 1589"/>
              <a:gd name="T110" fmla="*/ 378 w 920"/>
              <a:gd name="T111" fmla="*/ 8 h 1589"/>
              <a:gd name="T112" fmla="*/ 333 w 920"/>
              <a:gd name="T113" fmla="*/ 43 h 15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920" h="1589">
                <a:moveTo>
                  <a:pt x="344" y="82"/>
                </a:moveTo>
                <a:lnTo>
                  <a:pt x="344" y="82"/>
                </a:lnTo>
                <a:lnTo>
                  <a:pt x="342" y="83"/>
                </a:lnTo>
                <a:lnTo>
                  <a:pt x="340" y="88"/>
                </a:lnTo>
                <a:lnTo>
                  <a:pt x="335" y="101"/>
                </a:lnTo>
                <a:lnTo>
                  <a:pt x="330" y="115"/>
                </a:lnTo>
                <a:lnTo>
                  <a:pt x="328" y="120"/>
                </a:lnTo>
                <a:lnTo>
                  <a:pt x="328" y="123"/>
                </a:lnTo>
                <a:lnTo>
                  <a:pt x="328" y="123"/>
                </a:lnTo>
                <a:lnTo>
                  <a:pt x="335" y="143"/>
                </a:lnTo>
                <a:lnTo>
                  <a:pt x="337" y="155"/>
                </a:lnTo>
                <a:lnTo>
                  <a:pt x="339" y="158"/>
                </a:lnTo>
                <a:lnTo>
                  <a:pt x="339" y="158"/>
                </a:lnTo>
                <a:lnTo>
                  <a:pt x="337" y="160"/>
                </a:lnTo>
                <a:lnTo>
                  <a:pt x="336" y="162"/>
                </a:lnTo>
                <a:lnTo>
                  <a:pt x="331" y="174"/>
                </a:lnTo>
                <a:lnTo>
                  <a:pt x="327" y="184"/>
                </a:lnTo>
                <a:lnTo>
                  <a:pt x="327" y="188"/>
                </a:lnTo>
                <a:lnTo>
                  <a:pt x="328" y="189"/>
                </a:lnTo>
                <a:lnTo>
                  <a:pt x="328" y="189"/>
                </a:lnTo>
                <a:lnTo>
                  <a:pt x="336" y="188"/>
                </a:lnTo>
                <a:lnTo>
                  <a:pt x="337" y="189"/>
                </a:lnTo>
                <a:lnTo>
                  <a:pt x="339" y="189"/>
                </a:lnTo>
                <a:lnTo>
                  <a:pt x="339" y="194"/>
                </a:lnTo>
                <a:lnTo>
                  <a:pt x="339" y="194"/>
                </a:lnTo>
                <a:lnTo>
                  <a:pt x="339" y="211"/>
                </a:lnTo>
                <a:lnTo>
                  <a:pt x="339" y="220"/>
                </a:lnTo>
                <a:lnTo>
                  <a:pt x="344" y="230"/>
                </a:lnTo>
                <a:lnTo>
                  <a:pt x="344" y="230"/>
                </a:lnTo>
                <a:lnTo>
                  <a:pt x="349" y="236"/>
                </a:lnTo>
                <a:lnTo>
                  <a:pt x="354" y="244"/>
                </a:lnTo>
                <a:lnTo>
                  <a:pt x="358" y="250"/>
                </a:lnTo>
                <a:lnTo>
                  <a:pt x="359" y="253"/>
                </a:lnTo>
                <a:lnTo>
                  <a:pt x="359" y="255"/>
                </a:lnTo>
                <a:lnTo>
                  <a:pt x="359" y="255"/>
                </a:lnTo>
                <a:lnTo>
                  <a:pt x="359" y="261"/>
                </a:lnTo>
                <a:lnTo>
                  <a:pt x="360" y="266"/>
                </a:lnTo>
                <a:lnTo>
                  <a:pt x="364" y="269"/>
                </a:lnTo>
                <a:lnTo>
                  <a:pt x="367" y="271"/>
                </a:lnTo>
                <a:lnTo>
                  <a:pt x="369" y="271"/>
                </a:lnTo>
                <a:lnTo>
                  <a:pt x="369" y="271"/>
                </a:lnTo>
                <a:lnTo>
                  <a:pt x="377" y="269"/>
                </a:lnTo>
                <a:lnTo>
                  <a:pt x="387" y="266"/>
                </a:lnTo>
                <a:lnTo>
                  <a:pt x="400" y="261"/>
                </a:lnTo>
                <a:lnTo>
                  <a:pt x="425" y="281"/>
                </a:lnTo>
                <a:lnTo>
                  <a:pt x="425" y="281"/>
                </a:lnTo>
                <a:lnTo>
                  <a:pt x="415" y="281"/>
                </a:lnTo>
                <a:lnTo>
                  <a:pt x="409" y="282"/>
                </a:lnTo>
                <a:lnTo>
                  <a:pt x="406" y="284"/>
                </a:lnTo>
                <a:lnTo>
                  <a:pt x="405" y="286"/>
                </a:lnTo>
                <a:lnTo>
                  <a:pt x="405" y="286"/>
                </a:lnTo>
                <a:lnTo>
                  <a:pt x="404" y="291"/>
                </a:lnTo>
                <a:lnTo>
                  <a:pt x="405" y="299"/>
                </a:lnTo>
                <a:lnTo>
                  <a:pt x="405" y="307"/>
                </a:lnTo>
                <a:lnTo>
                  <a:pt x="405" y="307"/>
                </a:lnTo>
                <a:lnTo>
                  <a:pt x="333" y="289"/>
                </a:lnTo>
                <a:lnTo>
                  <a:pt x="277" y="275"/>
                </a:lnTo>
                <a:lnTo>
                  <a:pt x="253" y="267"/>
                </a:lnTo>
                <a:lnTo>
                  <a:pt x="237" y="261"/>
                </a:lnTo>
                <a:lnTo>
                  <a:pt x="237" y="261"/>
                </a:lnTo>
                <a:lnTo>
                  <a:pt x="183" y="234"/>
                </a:lnTo>
                <a:lnTo>
                  <a:pt x="155" y="220"/>
                </a:lnTo>
                <a:lnTo>
                  <a:pt x="145" y="230"/>
                </a:lnTo>
                <a:lnTo>
                  <a:pt x="145" y="230"/>
                </a:lnTo>
                <a:lnTo>
                  <a:pt x="119" y="217"/>
                </a:lnTo>
                <a:lnTo>
                  <a:pt x="99" y="206"/>
                </a:lnTo>
                <a:lnTo>
                  <a:pt x="90" y="199"/>
                </a:lnTo>
                <a:lnTo>
                  <a:pt x="84" y="194"/>
                </a:lnTo>
                <a:lnTo>
                  <a:pt x="84" y="194"/>
                </a:lnTo>
                <a:lnTo>
                  <a:pt x="72" y="185"/>
                </a:lnTo>
                <a:lnTo>
                  <a:pt x="62" y="178"/>
                </a:lnTo>
                <a:lnTo>
                  <a:pt x="48" y="169"/>
                </a:lnTo>
                <a:lnTo>
                  <a:pt x="48" y="169"/>
                </a:lnTo>
                <a:lnTo>
                  <a:pt x="40" y="167"/>
                </a:lnTo>
                <a:lnTo>
                  <a:pt x="26" y="166"/>
                </a:lnTo>
                <a:lnTo>
                  <a:pt x="14" y="166"/>
                </a:lnTo>
                <a:lnTo>
                  <a:pt x="8" y="167"/>
                </a:lnTo>
                <a:lnTo>
                  <a:pt x="7" y="169"/>
                </a:lnTo>
                <a:lnTo>
                  <a:pt x="7" y="169"/>
                </a:lnTo>
                <a:lnTo>
                  <a:pt x="7" y="176"/>
                </a:lnTo>
                <a:lnTo>
                  <a:pt x="8" y="179"/>
                </a:lnTo>
                <a:lnTo>
                  <a:pt x="12" y="179"/>
                </a:lnTo>
                <a:lnTo>
                  <a:pt x="12" y="179"/>
                </a:lnTo>
                <a:lnTo>
                  <a:pt x="19" y="179"/>
                </a:lnTo>
                <a:lnTo>
                  <a:pt x="28" y="181"/>
                </a:lnTo>
                <a:lnTo>
                  <a:pt x="38" y="184"/>
                </a:lnTo>
                <a:lnTo>
                  <a:pt x="53" y="199"/>
                </a:lnTo>
                <a:lnTo>
                  <a:pt x="12" y="199"/>
                </a:lnTo>
                <a:lnTo>
                  <a:pt x="12" y="199"/>
                </a:lnTo>
                <a:lnTo>
                  <a:pt x="10" y="200"/>
                </a:lnTo>
                <a:lnTo>
                  <a:pt x="7" y="202"/>
                </a:lnTo>
                <a:lnTo>
                  <a:pt x="5" y="206"/>
                </a:lnTo>
                <a:lnTo>
                  <a:pt x="2" y="209"/>
                </a:lnTo>
                <a:lnTo>
                  <a:pt x="2" y="209"/>
                </a:lnTo>
                <a:lnTo>
                  <a:pt x="0" y="221"/>
                </a:lnTo>
                <a:lnTo>
                  <a:pt x="0" y="227"/>
                </a:lnTo>
                <a:lnTo>
                  <a:pt x="1" y="229"/>
                </a:lnTo>
                <a:lnTo>
                  <a:pt x="2" y="230"/>
                </a:lnTo>
                <a:lnTo>
                  <a:pt x="2" y="230"/>
                </a:lnTo>
                <a:lnTo>
                  <a:pt x="5" y="230"/>
                </a:lnTo>
                <a:lnTo>
                  <a:pt x="7" y="230"/>
                </a:lnTo>
                <a:lnTo>
                  <a:pt x="15" y="226"/>
                </a:lnTo>
                <a:lnTo>
                  <a:pt x="21" y="222"/>
                </a:lnTo>
                <a:lnTo>
                  <a:pt x="22" y="221"/>
                </a:lnTo>
                <a:lnTo>
                  <a:pt x="22" y="220"/>
                </a:lnTo>
                <a:lnTo>
                  <a:pt x="22" y="220"/>
                </a:lnTo>
                <a:lnTo>
                  <a:pt x="22" y="218"/>
                </a:lnTo>
                <a:lnTo>
                  <a:pt x="25" y="218"/>
                </a:lnTo>
                <a:lnTo>
                  <a:pt x="34" y="218"/>
                </a:lnTo>
                <a:lnTo>
                  <a:pt x="48" y="220"/>
                </a:lnTo>
                <a:lnTo>
                  <a:pt x="48" y="220"/>
                </a:lnTo>
                <a:lnTo>
                  <a:pt x="36" y="225"/>
                </a:lnTo>
                <a:lnTo>
                  <a:pt x="22" y="230"/>
                </a:lnTo>
                <a:lnTo>
                  <a:pt x="22" y="230"/>
                </a:lnTo>
                <a:lnTo>
                  <a:pt x="16" y="234"/>
                </a:lnTo>
                <a:lnTo>
                  <a:pt x="15" y="238"/>
                </a:lnTo>
                <a:lnTo>
                  <a:pt x="16" y="239"/>
                </a:lnTo>
                <a:lnTo>
                  <a:pt x="17" y="240"/>
                </a:lnTo>
                <a:lnTo>
                  <a:pt x="17" y="240"/>
                </a:lnTo>
                <a:lnTo>
                  <a:pt x="26" y="246"/>
                </a:lnTo>
                <a:lnTo>
                  <a:pt x="28" y="249"/>
                </a:lnTo>
                <a:lnTo>
                  <a:pt x="28" y="250"/>
                </a:lnTo>
                <a:lnTo>
                  <a:pt x="28" y="250"/>
                </a:lnTo>
                <a:lnTo>
                  <a:pt x="28" y="250"/>
                </a:lnTo>
                <a:lnTo>
                  <a:pt x="26" y="252"/>
                </a:lnTo>
                <a:lnTo>
                  <a:pt x="25" y="254"/>
                </a:lnTo>
                <a:lnTo>
                  <a:pt x="26" y="258"/>
                </a:lnTo>
                <a:lnTo>
                  <a:pt x="28" y="261"/>
                </a:lnTo>
                <a:lnTo>
                  <a:pt x="28" y="261"/>
                </a:lnTo>
                <a:lnTo>
                  <a:pt x="31" y="264"/>
                </a:lnTo>
                <a:lnTo>
                  <a:pt x="38" y="271"/>
                </a:lnTo>
                <a:lnTo>
                  <a:pt x="45" y="275"/>
                </a:lnTo>
                <a:lnTo>
                  <a:pt x="49" y="276"/>
                </a:lnTo>
                <a:lnTo>
                  <a:pt x="53" y="276"/>
                </a:lnTo>
                <a:lnTo>
                  <a:pt x="53" y="276"/>
                </a:lnTo>
                <a:lnTo>
                  <a:pt x="65" y="272"/>
                </a:lnTo>
                <a:lnTo>
                  <a:pt x="70" y="271"/>
                </a:lnTo>
                <a:lnTo>
                  <a:pt x="73" y="271"/>
                </a:lnTo>
                <a:lnTo>
                  <a:pt x="73" y="271"/>
                </a:lnTo>
                <a:lnTo>
                  <a:pt x="75" y="272"/>
                </a:lnTo>
                <a:lnTo>
                  <a:pt x="75" y="273"/>
                </a:lnTo>
                <a:lnTo>
                  <a:pt x="73" y="276"/>
                </a:lnTo>
                <a:lnTo>
                  <a:pt x="75" y="278"/>
                </a:lnTo>
                <a:lnTo>
                  <a:pt x="77" y="280"/>
                </a:lnTo>
                <a:lnTo>
                  <a:pt x="81" y="281"/>
                </a:lnTo>
                <a:lnTo>
                  <a:pt x="89" y="281"/>
                </a:lnTo>
                <a:lnTo>
                  <a:pt x="89" y="281"/>
                </a:lnTo>
                <a:lnTo>
                  <a:pt x="116" y="281"/>
                </a:lnTo>
                <a:lnTo>
                  <a:pt x="124" y="281"/>
                </a:lnTo>
                <a:lnTo>
                  <a:pt x="124" y="281"/>
                </a:lnTo>
                <a:lnTo>
                  <a:pt x="127" y="315"/>
                </a:lnTo>
                <a:lnTo>
                  <a:pt x="127" y="344"/>
                </a:lnTo>
                <a:lnTo>
                  <a:pt x="126" y="358"/>
                </a:lnTo>
                <a:lnTo>
                  <a:pt x="124" y="368"/>
                </a:lnTo>
                <a:lnTo>
                  <a:pt x="124" y="368"/>
                </a:lnTo>
                <a:lnTo>
                  <a:pt x="122" y="384"/>
                </a:lnTo>
                <a:lnTo>
                  <a:pt x="121" y="395"/>
                </a:lnTo>
                <a:lnTo>
                  <a:pt x="119" y="404"/>
                </a:lnTo>
                <a:lnTo>
                  <a:pt x="119" y="404"/>
                </a:lnTo>
                <a:lnTo>
                  <a:pt x="186" y="424"/>
                </a:lnTo>
                <a:lnTo>
                  <a:pt x="186" y="424"/>
                </a:lnTo>
                <a:lnTo>
                  <a:pt x="238" y="436"/>
                </a:lnTo>
                <a:lnTo>
                  <a:pt x="275" y="443"/>
                </a:lnTo>
                <a:lnTo>
                  <a:pt x="289" y="444"/>
                </a:lnTo>
                <a:lnTo>
                  <a:pt x="298" y="444"/>
                </a:lnTo>
                <a:lnTo>
                  <a:pt x="298" y="444"/>
                </a:lnTo>
                <a:lnTo>
                  <a:pt x="430" y="419"/>
                </a:lnTo>
                <a:lnTo>
                  <a:pt x="430" y="419"/>
                </a:lnTo>
                <a:lnTo>
                  <a:pt x="369" y="506"/>
                </a:lnTo>
                <a:lnTo>
                  <a:pt x="369" y="506"/>
                </a:lnTo>
                <a:lnTo>
                  <a:pt x="363" y="519"/>
                </a:lnTo>
                <a:lnTo>
                  <a:pt x="358" y="525"/>
                </a:lnTo>
                <a:lnTo>
                  <a:pt x="354" y="531"/>
                </a:lnTo>
                <a:lnTo>
                  <a:pt x="354" y="531"/>
                </a:lnTo>
                <a:lnTo>
                  <a:pt x="350" y="534"/>
                </a:lnTo>
                <a:lnTo>
                  <a:pt x="345" y="536"/>
                </a:lnTo>
                <a:lnTo>
                  <a:pt x="327" y="543"/>
                </a:lnTo>
                <a:lnTo>
                  <a:pt x="307" y="549"/>
                </a:lnTo>
                <a:lnTo>
                  <a:pt x="288" y="552"/>
                </a:lnTo>
                <a:lnTo>
                  <a:pt x="288" y="552"/>
                </a:lnTo>
                <a:lnTo>
                  <a:pt x="262" y="552"/>
                </a:lnTo>
                <a:lnTo>
                  <a:pt x="228" y="550"/>
                </a:lnTo>
                <a:lnTo>
                  <a:pt x="198" y="548"/>
                </a:lnTo>
                <a:lnTo>
                  <a:pt x="186" y="547"/>
                </a:lnTo>
                <a:lnTo>
                  <a:pt x="186" y="547"/>
                </a:lnTo>
                <a:lnTo>
                  <a:pt x="174" y="539"/>
                </a:lnTo>
                <a:lnTo>
                  <a:pt x="164" y="534"/>
                </a:lnTo>
                <a:lnTo>
                  <a:pt x="159" y="531"/>
                </a:lnTo>
                <a:lnTo>
                  <a:pt x="155" y="531"/>
                </a:lnTo>
                <a:lnTo>
                  <a:pt x="155" y="531"/>
                </a:lnTo>
                <a:lnTo>
                  <a:pt x="135" y="531"/>
                </a:lnTo>
                <a:lnTo>
                  <a:pt x="114" y="531"/>
                </a:lnTo>
                <a:lnTo>
                  <a:pt x="114" y="531"/>
                </a:lnTo>
                <a:lnTo>
                  <a:pt x="99" y="531"/>
                </a:lnTo>
                <a:lnTo>
                  <a:pt x="89" y="531"/>
                </a:lnTo>
                <a:lnTo>
                  <a:pt x="89" y="531"/>
                </a:lnTo>
                <a:lnTo>
                  <a:pt x="86" y="531"/>
                </a:lnTo>
                <a:lnTo>
                  <a:pt x="85" y="533"/>
                </a:lnTo>
                <a:lnTo>
                  <a:pt x="84" y="534"/>
                </a:lnTo>
                <a:lnTo>
                  <a:pt x="84" y="536"/>
                </a:lnTo>
                <a:lnTo>
                  <a:pt x="84" y="552"/>
                </a:lnTo>
                <a:lnTo>
                  <a:pt x="84" y="552"/>
                </a:lnTo>
                <a:lnTo>
                  <a:pt x="79" y="557"/>
                </a:lnTo>
                <a:lnTo>
                  <a:pt x="76" y="561"/>
                </a:lnTo>
                <a:lnTo>
                  <a:pt x="73" y="562"/>
                </a:lnTo>
                <a:lnTo>
                  <a:pt x="73" y="562"/>
                </a:lnTo>
                <a:lnTo>
                  <a:pt x="72" y="562"/>
                </a:lnTo>
                <a:lnTo>
                  <a:pt x="72" y="563"/>
                </a:lnTo>
                <a:lnTo>
                  <a:pt x="73" y="572"/>
                </a:lnTo>
                <a:lnTo>
                  <a:pt x="73" y="572"/>
                </a:lnTo>
                <a:lnTo>
                  <a:pt x="76" y="577"/>
                </a:lnTo>
                <a:lnTo>
                  <a:pt x="80" y="581"/>
                </a:lnTo>
                <a:lnTo>
                  <a:pt x="84" y="585"/>
                </a:lnTo>
                <a:lnTo>
                  <a:pt x="89" y="588"/>
                </a:lnTo>
                <a:lnTo>
                  <a:pt x="89" y="588"/>
                </a:lnTo>
                <a:lnTo>
                  <a:pt x="94" y="590"/>
                </a:lnTo>
                <a:lnTo>
                  <a:pt x="99" y="590"/>
                </a:lnTo>
                <a:lnTo>
                  <a:pt x="101" y="591"/>
                </a:lnTo>
                <a:lnTo>
                  <a:pt x="104" y="593"/>
                </a:lnTo>
                <a:lnTo>
                  <a:pt x="104" y="593"/>
                </a:lnTo>
                <a:lnTo>
                  <a:pt x="105" y="596"/>
                </a:lnTo>
                <a:lnTo>
                  <a:pt x="109" y="603"/>
                </a:lnTo>
                <a:lnTo>
                  <a:pt x="109" y="603"/>
                </a:lnTo>
                <a:lnTo>
                  <a:pt x="113" y="607"/>
                </a:lnTo>
                <a:lnTo>
                  <a:pt x="118" y="609"/>
                </a:lnTo>
                <a:lnTo>
                  <a:pt x="122" y="612"/>
                </a:lnTo>
                <a:lnTo>
                  <a:pt x="124" y="613"/>
                </a:lnTo>
                <a:lnTo>
                  <a:pt x="124" y="613"/>
                </a:lnTo>
                <a:lnTo>
                  <a:pt x="127" y="616"/>
                </a:lnTo>
                <a:lnTo>
                  <a:pt x="132" y="617"/>
                </a:lnTo>
                <a:lnTo>
                  <a:pt x="138" y="618"/>
                </a:lnTo>
                <a:lnTo>
                  <a:pt x="145" y="618"/>
                </a:lnTo>
                <a:lnTo>
                  <a:pt x="145" y="618"/>
                </a:lnTo>
                <a:lnTo>
                  <a:pt x="146" y="618"/>
                </a:lnTo>
                <a:lnTo>
                  <a:pt x="147" y="619"/>
                </a:lnTo>
                <a:lnTo>
                  <a:pt x="151" y="625"/>
                </a:lnTo>
                <a:lnTo>
                  <a:pt x="155" y="632"/>
                </a:lnTo>
                <a:lnTo>
                  <a:pt x="158" y="641"/>
                </a:lnTo>
                <a:lnTo>
                  <a:pt x="160" y="651"/>
                </a:lnTo>
                <a:lnTo>
                  <a:pt x="161" y="662"/>
                </a:lnTo>
                <a:lnTo>
                  <a:pt x="161" y="672"/>
                </a:lnTo>
                <a:lnTo>
                  <a:pt x="160" y="680"/>
                </a:lnTo>
                <a:lnTo>
                  <a:pt x="160" y="680"/>
                </a:lnTo>
                <a:lnTo>
                  <a:pt x="159" y="686"/>
                </a:lnTo>
                <a:lnTo>
                  <a:pt x="159" y="690"/>
                </a:lnTo>
                <a:lnTo>
                  <a:pt x="160" y="692"/>
                </a:lnTo>
                <a:lnTo>
                  <a:pt x="161" y="694"/>
                </a:lnTo>
                <a:lnTo>
                  <a:pt x="168" y="695"/>
                </a:lnTo>
                <a:lnTo>
                  <a:pt x="175" y="695"/>
                </a:lnTo>
                <a:lnTo>
                  <a:pt x="175" y="695"/>
                </a:lnTo>
                <a:lnTo>
                  <a:pt x="191" y="694"/>
                </a:lnTo>
                <a:lnTo>
                  <a:pt x="216" y="688"/>
                </a:lnTo>
                <a:lnTo>
                  <a:pt x="272" y="680"/>
                </a:lnTo>
                <a:lnTo>
                  <a:pt x="272" y="680"/>
                </a:lnTo>
                <a:lnTo>
                  <a:pt x="332" y="669"/>
                </a:lnTo>
                <a:lnTo>
                  <a:pt x="361" y="664"/>
                </a:lnTo>
                <a:lnTo>
                  <a:pt x="373" y="662"/>
                </a:lnTo>
                <a:lnTo>
                  <a:pt x="379" y="659"/>
                </a:lnTo>
                <a:lnTo>
                  <a:pt x="379" y="659"/>
                </a:lnTo>
                <a:lnTo>
                  <a:pt x="392" y="650"/>
                </a:lnTo>
                <a:lnTo>
                  <a:pt x="409" y="637"/>
                </a:lnTo>
                <a:lnTo>
                  <a:pt x="430" y="618"/>
                </a:lnTo>
                <a:lnTo>
                  <a:pt x="430" y="618"/>
                </a:lnTo>
                <a:lnTo>
                  <a:pt x="507" y="526"/>
                </a:lnTo>
                <a:lnTo>
                  <a:pt x="507" y="526"/>
                </a:lnTo>
                <a:lnTo>
                  <a:pt x="541" y="614"/>
                </a:lnTo>
                <a:lnTo>
                  <a:pt x="564" y="676"/>
                </a:lnTo>
                <a:lnTo>
                  <a:pt x="571" y="696"/>
                </a:lnTo>
                <a:lnTo>
                  <a:pt x="573" y="705"/>
                </a:lnTo>
                <a:lnTo>
                  <a:pt x="573" y="705"/>
                </a:lnTo>
                <a:lnTo>
                  <a:pt x="551" y="731"/>
                </a:lnTo>
                <a:lnTo>
                  <a:pt x="507" y="783"/>
                </a:lnTo>
                <a:lnTo>
                  <a:pt x="484" y="811"/>
                </a:lnTo>
                <a:lnTo>
                  <a:pt x="465" y="838"/>
                </a:lnTo>
                <a:lnTo>
                  <a:pt x="457" y="848"/>
                </a:lnTo>
                <a:lnTo>
                  <a:pt x="452" y="857"/>
                </a:lnTo>
                <a:lnTo>
                  <a:pt x="451" y="865"/>
                </a:lnTo>
                <a:lnTo>
                  <a:pt x="449" y="867"/>
                </a:lnTo>
                <a:lnTo>
                  <a:pt x="451" y="869"/>
                </a:lnTo>
                <a:lnTo>
                  <a:pt x="451" y="869"/>
                </a:lnTo>
                <a:lnTo>
                  <a:pt x="456" y="874"/>
                </a:lnTo>
                <a:lnTo>
                  <a:pt x="461" y="877"/>
                </a:lnTo>
                <a:lnTo>
                  <a:pt x="467" y="880"/>
                </a:lnTo>
                <a:lnTo>
                  <a:pt x="472" y="881"/>
                </a:lnTo>
                <a:lnTo>
                  <a:pt x="483" y="884"/>
                </a:lnTo>
                <a:lnTo>
                  <a:pt x="486" y="884"/>
                </a:lnTo>
                <a:lnTo>
                  <a:pt x="522" y="889"/>
                </a:lnTo>
                <a:lnTo>
                  <a:pt x="522" y="889"/>
                </a:lnTo>
                <a:lnTo>
                  <a:pt x="499" y="976"/>
                </a:lnTo>
                <a:lnTo>
                  <a:pt x="483" y="1046"/>
                </a:lnTo>
                <a:lnTo>
                  <a:pt x="475" y="1077"/>
                </a:lnTo>
                <a:lnTo>
                  <a:pt x="471" y="1098"/>
                </a:lnTo>
                <a:lnTo>
                  <a:pt x="471" y="1098"/>
                </a:lnTo>
                <a:lnTo>
                  <a:pt x="470" y="1107"/>
                </a:lnTo>
                <a:lnTo>
                  <a:pt x="470" y="1119"/>
                </a:lnTo>
                <a:lnTo>
                  <a:pt x="471" y="1144"/>
                </a:lnTo>
                <a:lnTo>
                  <a:pt x="475" y="1174"/>
                </a:lnTo>
                <a:lnTo>
                  <a:pt x="479" y="1206"/>
                </a:lnTo>
                <a:lnTo>
                  <a:pt x="489" y="1268"/>
                </a:lnTo>
                <a:lnTo>
                  <a:pt x="494" y="1295"/>
                </a:lnTo>
                <a:lnTo>
                  <a:pt x="497" y="1318"/>
                </a:lnTo>
                <a:lnTo>
                  <a:pt x="497" y="1318"/>
                </a:lnTo>
                <a:lnTo>
                  <a:pt x="500" y="1364"/>
                </a:lnTo>
                <a:lnTo>
                  <a:pt x="503" y="1414"/>
                </a:lnTo>
                <a:lnTo>
                  <a:pt x="506" y="1436"/>
                </a:lnTo>
                <a:lnTo>
                  <a:pt x="508" y="1455"/>
                </a:lnTo>
                <a:lnTo>
                  <a:pt x="512" y="1466"/>
                </a:lnTo>
                <a:lnTo>
                  <a:pt x="514" y="1470"/>
                </a:lnTo>
                <a:lnTo>
                  <a:pt x="517" y="1471"/>
                </a:lnTo>
                <a:lnTo>
                  <a:pt x="517" y="1471"/>
                </a:lnTo>
                <a:lnTo>
                  <a:pt x="532" y="1471"/>
                </a:lnTo>
                <a:lnTo>
                  <a:pt x="537" y="1471"/>
                </a:lnTo>
                <a:lnTo>
                  <a:pt x="537" y="1471"/>
                </a:lnTo>
                <a:lnTo>
                  <a:pt x="506" y="1493"/>
                </a:lnTo>
                <a:lnTo>
                  <a:pt x="481" y="1509"/>
                </a:lnTo>
                <a:lnTo>
                  <a:pt x="466" y="1517"/>
                </a:lnTo>
                <a:lnTo>
                  <a:pt x="466" y="1517"/>
                </a:lnTo>
                <a:lnTo>
                  <a:pt x="448" y="1523"/>
                </a:lnTo>
                <a:lnTo>
                  <a:pt x="420" y="1531"/>
                </a:lnTo>
                <a:lnTo>
                  <a:pt x="406" y="1538"/>
                </a:lnTo>
                <a:lnTo>
                  <a:pt x="395" y="1543"/>
                </a:lnTo>
                <a:lnTo>
                  <a:pt x="387" y="1548"/>
                </a:lnTo>
                <a:lnTo>
                  <a:pt x="384" y="1551"/>
                </a:lnTo>
                <a:lnTo>
                  <a:pt x="384" y="1553"/>
                </a:lnTo>
                <a:lnTo>
                  <a:pt x="384" y="1553"/>
                </a:lnTo>
                <a:lnTo>
                  <a:pt x="384" y="1558"/>
                </a:lnTo>
                <a:lnTo>
                  <a:pt x="384" y="1562"/>
                </a:lnTo>
                <a:lnTo>
                  <a:pt x="384" y="1566"/>
                </a:lnTo>
                <a:lnTo>
                  <a:pt x="387" y="1569"/>
                </a:lnTo>
                <a:lnTo>
                  <a:pt x="391" y="1571"/>
                </a:lnTo>
                <a:lnTo>
                  <a:pt x="400" y="1574"/>
                </a:lnTo>
                <a:lnTo>
                  <a:pt x="412" y="1574"/>
                </a:lnTo>
                <a:lnTo>
                  <a:pt x="430" y="1574"/>
                </a:lnTo>
                <a:lnTo>
                  <a:pt x="430" y="1574"/>
                </a:lnTo>
                <a:lnTo>
                  <a:pt x="469" y="1572"/>
                </a:lnTo>
                <a:lnTo>
                  <a:pt x="499" y="1574"/>
                </a:lnTo>
                <a:lnTo>
                  <a:pt x="526" y="1576"/>
                </a:lnTo>
                <a:lnTo>
                  <a:pt x="553" y="1579"/>
                </a:lnTo>
                <a:lnTo>
                  <a:pt x="553" y="1579"/>
                </a:lnTo>
                <a:lnTo>
                  <a:pt x="579" y="1583"/>
                </a:lnTo>
                <a:lnTo>
                  <a:pt x="602" y="1586"/>
                </a:lnTo>
                <a:lnTo>
                  <a:pt x="613" y="1588"/>
                </a:lnTo>
                <a:lnTo>
                  <a:pt x="621" y="1589"/>
                </a:lnTo>
                <a:lnTo>
                  <a:pt x="629" y="1588"/>
                </a:lnTo>
                <a:lnTo>
                  <a:pt x="634" y="1584"/>
                </a:lnTo>
                <a:lnTo>
                  <a:pt x="634" y="1584"/>
                </a:lnTo>
                <a:lnTo>
                  <a:pt x="637" y="1581"/>
                </a:lnTo>
                <a:lnTo>
                  <a:pt x="638" y="1576"/>
                </a:lnTo>
                <a:lnTo>
                  <a:pt x="639" y="1566"/>
                </a:lnTo>
                <a:lnTo>
                  <a:pt x="638" y="1552"/>
                </a:lnTo>
                <a:lnTo>
                  <a:pt x="637" y="1537"/>
                </a:lnTo>
                <a:lnTo>
                  <a:pt x="632" y="1509"/>
                </a:lnTo>
                <a:lnTo>
                  <a:pt x="629" y="1497"/>
                </a:lnTo>
                <a:lnTo>
                  <a:pt x="629" y="1497"/>
                </a:lnTo>
                <a:lnTo>
                  <a:pt x="630" y="1497"/>
                </a:lnTo>
                <a:lnTo>
                  <a:pt x="633" y="1497"/>
                </a:lnTo>
                <a:lnTo>
                  <a:pt x="636" y="1493"/>
                </a:lnTo>
                <a:lnTo>
                  <a:pt x="639" y="1487"/>
                </a:lnTo>
                <a:lnTo>
                  <a:pt x="639" y="1487"/>
                </a:lnTo>
                <a:lnTo>
                  <a:pt x="641" y="1483"/>
                </a:lnTo>
                <a:lnTo>
                  <a:pt x="642" y="1482"/>
                </a:lnTo>
                <a:lnTo>
                  <a:pt x="646" y="1479"/>
                </a:lnTo>
                <a:lnTo>
                  <a:pt x="646" y="1478"/>
                </a:lnTo>
                <a:lnTo>
                  <a:pt x="646" y="1475"/>
                </a:lnTo>
                <a:lnTo>
                  <a:pt x="644" y="1461"/>
                </a:lnTo>
                <a:lnTo>
                  <a:pt x="644" y="1461"/>
                </a:lnTo>
                <a:lnTo>
                  <a:pt x="641" y="1434"/>
                </a:lnTo>
                <a:lnTo>
                  <a:pt x="638" y="1401"/>
                </a:lnTo>
                <a:lnTo>
                  <a:pt x="638" y="1369"/>
                </a:lnTo>
                <a:lnTo>
                  <a:pt x="638" y="1358"/>
                </a:lnTo>
                <a:lnTo>
                  <a:pt x="639" y="1349"/>
                </a:lnTo>
                <a:lnTo>
                  <a:pt x="639" y="1349"/>
                </a:lnTo>
                <a:lnTo>
                  <a:pt x="643" y="1316"/>
                </a:lnTo>
                <a:lnTo>
                  <a:pt x="648" y="1259"/>
                </a:lnTo>
                <a:lnTo>
                  <a:pt x="652" y="1207"/>
                </a:lnTo>
                <a:lnTo>
                  <a:pt x="655" y="1185"/>
                </a:lnTo>
                <a:lnTo>
                  <a:pt x="655" y="1185"/>
                </a:lnTo>
                <a:lnTo>
                  <a:pt x="670" y="1266"/>
                </a:lnTo>
                <a:lnTo>
                  <a:pt x="685" y="1359"/>
                </a:lnTo>
                <a:lnTo>
                  <a:pt x="685" y="1359"/>
                </a:lnTo>
                <a:lnTo>
                  <a:pt x="686" y="1374"/>
                </a:lnTo>
                <a:lnTo>
                  <a:pt x="689" y="1388"/>
                </a:lnTo>
                <a:lnTo>
                  <a:pt x="690" y="1395"/>
                </a:lnTo>
                <a:lnTo>
                  <a:pt x="693" y="1401"/>
                </a:lnTo>
                <a:lnTo>
                  <a:pt x="697" y="1406"/>
                </a:lnTo>
                <a:lnTo>
                  <a:pt x="701" y="1410"/>
                </a:lnTo>
                <a:lnTo>
                  <a:pt x="701" y="1410"/>
                </a:lnTo>
                <a:lnTo>
                  <a:pt x="715" y="1423"/>
                </a:lnTo>
                <a:lnTo>
                  <a:pt x="718" y="1425"/>
                </a:lnTo>
                <a:lnTo>
                  <a:pt x="720" y="1425"/>
                </a:lnTo>
                <a:lnTo>
                  <a:pt x="721" y="1425"/>
                </a:lnTo>
                <a:lnTo>
                  <a:pt x="721" y="1425"/>
                </a:lnTo>
                <a:lnTo>
                  <a:pt x="720" y="1431"/>
                </a:lnTo>
                <a:lnTo>
                  <a:pt x="711" y="1456"/>
                </a:lnTo>
                <a:lnTo>
                  <a:pt x="711" y="1456"/>
                </a:lnTo>
                <a:lnTo>
                  <a:pt x="702" y="1474"/>
                </a:lnTo>
                <a:lnTo>
                  <a:pt x="692" y="1492"/>
                </a:lnTo>
                <a:lnTo>
                  <a:pt x="681" y="1509"/>
                </a:lnTo>
                <a:lnTo>
                  <a:pt x="678" y="1516"/>
                </a:lnTo>
                <a:lnTo>
                  <a:pt x="675" y="1523"/>
                </a:lnTo>
                <a:lnTo>
                  <a:pt x="675" y="1523"/>
                </a:lnTo>
                <a:lnTo>
                  <a:pt x="671" y="1533"/>
                </a:lnTo>
                <a:lnTo>
                  <a:pt x="667" y="1540"/>
                </a:lnTo>
                <a:lnTo>
                  <a:pt x="666" y="1543"/>
                </a:lnTo>
                <a:lnTo>
                  <a:pt x="666" y="1547"/>
                </a:lnTo>
                <a:lnTo>
                  <a:pt x="667" y="1549"/>
                </a:lnTo>
                <a:lnTo>
                  <a:pt x="670" y="1553"/>
                </a:lnTo>
                <a:lnTo>
                  <a:pt x="670" y="1553"/>
                </a:lnTo>
                <a:lnTo>
                  <a:pt x="675" y="1557"/>
                </a:lnTo>
                <a:lnTo>
                  <a:pt x="683" y="1558"/>
                </a:lnTo>
                <a:lnTo>
                  <a:pt x="692" y="1560"/>
                </a:lnTo>
                <a:lnTo>
                  <a:pt x="702" y="1560"/>
                </a:lnTo>
                <a:lnTo>
                  <a:pt x="712" y="1560"/>
                </a:lnTo>
                <a:lnTo>
                  <a:pt x="721" y="1558"/>
                </a:lnTo>
                <a:lnTo>
                  <a:pt x="730" y="1556"/>
                </a:lnTo>
                <a:lnTo>
                  <a:pt x="736" y="1553"/>
                </a:lnTo>
                <a:lnTo>
                  <a:pt x="736" y="1553"/>
                </a:lnTo>
                <a:lnTo>
                  <a:pt x="746" y="1549"/>
                </a:lnTo>
                <a:lnTo>
                  <a:pt x="757" y="1546"/>
                </a:lnTo>
                <a:lnTo>
                  <a:pt x="762" y="1543"/>
                </a:lnTo>
                <a:lnTo>
                  <a:pt x="766" y="1539"/>
                </a:lnTo>
                <a:lnTo>
                  <a:pt x="772" y="1534"/>
                </a:lnTo>
                <a:lnTo>
                  <a:pt x="777" y="1528"/>
                </a:lnTo>
                <a:lnTo>
                  <a:pt x="777" y="1528"/>
                </a:lnTo>
                <a:lnTo>
                  <a:pt x="782" y="1520"/>
                </a:lnTo>
                <a:lnTo>
                  <a:pt x="787" y="1511"/>
                </a:lnTo>
                <a:lnTo>
                  <a:pt x="791" y="1501"/>
                </a:lnTo>
                <a:lnTo>
                  <a:pt x="794" y="1492"/>
                </a:lnTo>
                <a:lnTo>
                  <a:pt x="797" y="1475"/>
                </a:lnTo>
                <a:lnTo>
                  <a:pt x="797" y="1461"/>
                </a:lnTo>
                <a:lnTo>
                  <a:pt x="797" y="1461"/>
                </a:lnTo>
                <a:lnTo>
                  <a:pt x="795" y="1452"/>
                </a:lnTo>
                <a:lnTo>
                  <a:pt x="794" y="1445"/>
                </a:lnTo>
                <a:lnTo>
                  <a:pt x="792" y="1441"/>
                </a:lnTo>
                <a:lnTo>
                  <a:pt x="792" y="1438"/>
                </a:lnTo>
                <a:lnTo>
                  <a:pt x="795" y="1437"/>
                </a:lnTo>
                <a:lnTo>
                  <a:pt x="797" y="1436"/>
                </a:lnTo>
                <a:lnTo>
                  <a:pt x="797" y="1436"/>
                </a:lnTo>
                <a:lnTo>
                  <a:pt x="805" y="1433"/>
                </a:lnTo>
                <a:lnTo>
                  <a:pt x="813" y="1428"/>
                </a:lnTo>
                <a:lnTo>
                  <a:pt x="819" y="1423"/>
                </a:lnTo>
                <a:lnTo>
                  <a:pt x="823" y="1415"/>
                </a:lnTo>
                <a:lnTo>
                  <a:pt x="823" y="1415"/>
                </a:lnTo>
                <a:lnTo>
                  <a:pt x="827" y="1399"/>
                </a:lnTo>
                <a:lnTo>
                  <a:pt x="833" y="1369"/>
                </a:lnTo>
                <a:lnTo>
                  <a:pt x="837" y="1336"/>
                </a:lnTo>
                <a:lnTo>
                  <a:pt x="838" y="1321"/>
                </a:lnTo>
                <a:lnTo>
                  <a:pt x="838" y="1308"/>
                </a:lnTo>
                <a:lnTo>
                  <a:pt x="838" y="1308"/>
                </a:lnTo>
                <a:lnTo>
                  <a:pt x="834" y="1276"/>
                </a:lnTo>
                <a:lnTo>
                  <a:pt x="829" y="1235"/>
                </a:lnTo>
                <a:lnTo>
                  <a:pt x="825" y="1198"/>
                </a:lnTo>
                <a:lnTo>
                  <a:pt x="827" y="1187"/>
                </a:lnTo>
                <a:lnTo>
                  <a:pt x="827" y="1183"/>
                </a:lnTo>
                <a:lnTo>
                  <a:pt x="828" y="1180"/>
                </a:lnTo>
                <a:lnTo>
                  <a:pt x="828" y="1180"/>
                </a:lnTo>
                <a:lnTo>
                  <a:pt x="837" y="1173"/>
                </a:lnTo>
                <a:lnTo>
                  <a:pt x="845" y="1165"/>
                </a:lnTo>
                <a:lnTo>
                  <a:pt x="852" y="1156"/>
                </a:lnTo>
                <a:lnTo>
                  <a:pt x="860" y="1146"/>
                </a:lnTo>
                <a:lnTo>
                  <a:pt x="869" y="1132"/>
                </a:lnTo>
                <a:lnTo>
                  <a:pt x="876" y="1116"/>
                </a:lnTo>
                <a:lnTo>
                  <a:pt x="884" y="1098"/>
                </a:lnTo>
                <a:lnTo>
                  <a:pt x="884" y="1098"/>
                </a:lnTo>
                <a:lnTo>
                  <a:pt x="890" y="1078"/>
                </a:lnTo>
                <a:lnTo>
                  <a:pt x="897" y="1056"/>
                </a:lnTo>
                <a:lnTo>
                  <a:pt x="902" y="1033"/>
                </a:lnTo>
                <a:lnTo>
                  <a:pt x="906" y="1012"/>
                </a:lnTo>
                <a:lnTo>
                  <a:pt x="908" y="990"/>
                </a:lnTo>
                <a:lnTo>
                  <a:pt x="910" y="969"/>
                </a:lnTo>
                <a:lnTo>
                  <a:pt x="911" y="953"/>
                </a:lnTo>
                <a:lnTo>
                  <a:pt x="910" y="940"/>
                </a:lnTo>
                <a:lnTo>
                  <a:pt x="910" y="940"/>
                </a:lnTo>
                <a:lnTo>
                  <a:pt x="906" y="906"/>
                </a:lnTo>
                <a:lnTo>
                  <a:pt x="904" y="894"/>
                </a:lnTo>
                <a:lnTo>
                  <a:pt x="904" y="894"/>
                </a:lnTo>
                <a:lnTo>
                  <a:pt x="907" y="893"/>
                </a:lnTo>
                <a:lnTo>
                  <a:pt x="913" y="889"/>
                </a:lnTo>
                <a:lnTo>
                  <a:pt x="917" y="885"/>
                </a:lnTo>
                <a:lnTo>
                  <a:pt x="918" y="880"/>
                </a:lnTo>
                <a:lnTo>
                  <a:pt x="920" y="875"/>
                </a:lnTo>
                <a:lnTo>
                  <a:pt x="920" y="869"/>
                </a:lnTo>
                <a:lnTo>
                  <a:pt x="920" y="869"/>
                </a:lnTo>
                <a:lnTo>
                  <a:pt x="908" y="806"/>
                </a:lnTo>
                <a:lnTo>
                  <a:pt x="899" y="761"/>
                </a:lnTo>
                <a:lnTo>
                  <a:pt x="894" y="741"/>
                </a:lnTo>
                <a:lnTo>
                  <a:pt x="889" y="720"/>
                </a:lnTo>
                <a:lnTo>
                  <a:pt x="889" y="720"/>
                </a:lnTo>
                <a:lnTo>
                  <a:pt x="874" y="674"/>
                </a:lnTo>
                <a:lnTo>
                  <a:pt x="853" y="619"/>
                </a:lnTo>
                <a:lnTo>
                  <a:pt x="837" y="568"/>
                </a:lnTo>
                <a:lnTo>
                  <a:pt x="831" y="547"/>
                </a:lnTo>
                <a:lnTo>
                  <a:pt x="828" y="531"/>
                </a:lnTo>
                <a:lnTo>
                  <a:pt x="828" y="531"/>
                </a:lnTo>
                <a:lnTo>
                  <a:pt x="825" y="519"/>
                </a:lnTo>
                <a:lnTo>
                  <a:pt x="823" y="506"/>
                </a:lnTo>
                <a:lnTo>
                  <a:pt x="817" y="493"/>
                </a:lnTo>
                <a:lnTo>
                  <a:pt x="811" y="480"/>
                </a:lnTo>
                <a:lnTo>
                  <a:pt x="796" y="453"/>
                </a:lnTo>
                <a:lnTo>
                  <a:pt x="782" y="424"/>
                </a:lnTo>
                <a:lnTo>
                  <a:pt x="782" y="424"/>
                </a:lnTo>
                <a:lnTo>
                  <a:pt x="771" y="398"/>
                </a:lnTo>
                <a:lnTo>
                  <a:pt x="760" y="379"/>
                </a:lnTo>
                <a:lnTo>
                  <a:pt x="746" y="358"/>
                </a:lnTo>
                <a:lnTo>
                  <a:pt x="726" y="327"/>
                </a:lnTo>
                <a:lnTo>
                  <a:pt x="726" y="327"/>
                </a:lnTo>
                <a:lnTo>
                  <a:pt x="715" y="309"/>
                </a:lnTo>
                <a:lnTo>
                  <a:pt x="706" y="294"/>
                </a:lnTo>
                <a:lnTo>
                  <a:pt x="693" y="268"/>
                </a:lnTo>
                <a:lnTo>
                  <a:pt x="686" y="258"/>
                </a:lnTo>
                <a:lnTo>
                  <a:pt x="681" y="250"/>
                </a:lnTo>
                <a:lnTo>
                  <a:pt x="676" y="244"/>
                </a:lnTo>
                <a:lnTo>
                  <a:pt x="670" y="240"/>
                </a:lnTo>
                <a:lnTo>
                  <a:pt x="670" y="240"/>
                </a:lnTo>
                <a:lnTo>
                  <a:pt x="650" y="234"/>
                </a:lnTo>
                <a:lnTo>
                  <a:pt x="624" y="227"/>
                </a:lnTo>
                <a:lnTo>
                  <a:pt x="593" y="220"/>
                </a:lnTo>
                <a:lnTo>
                  <a:pt x="593" y="220"/>
                </a:lnTo>
                <a:lnTo>
                  <a:pt x="585" y="216"/>
                </a:lnTo>
                <a:lnTo>
                  <a:pt x="578" y="213"/>
                </a:lnTo>
                <a:lnTo>
                  <a:pt x="573" y="209"/>
                </a:lnTo>
                <a:lnTo>
                  <a:pt x="573" y="209"/>
                </a:lnTo>
                <a:lnTo>
                  <a:pt x="563" y="194"/>
                </a:lnTo>
                <a:lnTo>
                  <a:pt x="563" y="194"/>
                </a:lnTo>
                <a:lnTo>
                  <a:pt x="572" y="185"/>
                </a:lnTo>
                <a:lnTo>
                  <a:pt x="577" y="179"/>
                </a:lnTo>
                <a:lnTo>
                  <a:pt x="578" y="176"/>
                </a:lnTo>
                <a:lnTo>
                  <a:pt x="578" y="174"/>
                </a:lnTo>
                <a:lnTo>
                  <a:pt x="578" y="174"/>
                </a:lnTo>
                <a:lnTo>
                  <a:pt x="568" y="148"/>
                </a:lnTo>
                <a:lnTo>
                  <a:pt x="568" y="148"/>
                </a:lnTo>
                <a:lnTo>
                  <a:pt x="567" y="124"/>
                </a:lnTo>
                <a:lnTo>
                  <a:pt x="565" y="106"/>
                </a:lnTo>
                <a:lnTo>
                  <a:pt x="564" y="94"/>
                </a:lnTo>
                <a:lnTo>
                  <a:pt x="564" y="94"/>
                </a:lnTo>
                <a:lnTo>
                  <a:pt x="554" y="74"/>
                </a:lnTo>
                <a:lnTo>
                  <a:pt x="542" y="51"/>
                </a:lnTo>
                <a:lnTo>
                  <a:pt x="542" y="51"/>
                </a:lnTo>
                <a:lnTo>
                  <a:pt x="537" y="34"/>
                </a:lnTo>
                <a:lnTo>
                  <a:pt x="535" y="27"/>
                </a:lnTo>
                <a:lnTo>
                  <a:pt x="532" y="20"/>
                </a:lnTo>
                <a:lnTo>
                  <a:pt x="532" y="20"/>
                </a:lnTo>
                <a:lnTo>
                  <a:pt x="530" y="18"/>
                </a:lnTo>
                <a:lnTo>
                  <a:pt x="525" y="14"/>
                </a:lnTo>
                <a:lnTo>
                  <a:pt x="509" y="8"/>
                </a:lnTo>
                <a:lnTo>
                  <a:pt x="494" y="4"/>
                </a:lnTo>
                <a:lnTo>
                  <a:pt x="488" y="3"/>
                </a:lnTo>
                <a:lnTo>
                  <a:pt x="485" y="1"/>
                </a:lnTo>
                <a:lnTo>
                  <a:pt x="485" y="1"/>
                </a:lnTo>
                <a:lnTo>
                  <a:pt x="476" y="3"/>
                </a:lnTo>
                <a:lnTo>
                  <a:pt x="462" y="3"/>
                </a:lnTo>
                <a:lnTo>
                  <a:pt x="447" y="1"/>
                </a:lnTo>
                <a:lnTo>
                  <a:pt x="435" y="0"/>
                </a:lnTo>
                <a:lnTo>
                  <a:pt x="435" y="0"/>
                </a:lnTo>
                <a:lnTo>
                  <a:pt x="430" y="0"/>
                </a:lnTo>
                <a:lnTo>
                  <a:pt x="424" y="0"/>
                </a:lnTo>
                <a:lnTo>
                  <a:pt x="409" y="1"/>
                </a:lnTo>
                <a:lnTo>
                  <a:pt x="384" y="5"/>
                </a:lnTo>
                <a:lnTo>
                  <a:pt x="384" y="5"/>
                </a:lnTo>
                <a:lnTo>
                  <a:pt x="378" y="8"/>
                </a:lnTo>
                <a:lnTo>
                  <a:pt x="370" y="10"/>
                </a:lnTo>
                <a:lnTo>
                  <a:pt x="361" y="15"/>
                </a:lnTo>
                <a:lnTo>
                  <a:pt x="361" y="15"/>
                </a:lnTo>
                <a:lnTo>
                  <a:pt x="350" y="23"/>
                </a:lnTo>
                <a:lnTo>
                  <a:pt x="342" y="27"/>
                </a:lnTo>
                <a:lnTo>
                  <a:pt x="339" y="29"/>
                </a:lnTo>
                <a:lnTo>
                  <a:pt x="339" y="29"/>
                </a:lnTo>
                <a:lnTo>
                  <a:pt x="337" y="31"/>
                </a:lnTo>
                <a:lnTo>
                  <a:pt x="336" y="34"/>
                </a:lnTo>
                <a:lnTo>
                  <a:pt x="333" y="43"/>
                </a:lnTo>
                <a:lnTo>
                  <a:pt x="331" y="57"/>
                </a:lnTo>
                <a:lnTo>
                  <a:pt x="331" y="57"/>
                </a:lnTo>
                <a:lnTo>
                  <a:pt x="339" y="69"/>
                </a:lnTo>
                <a:lnTo>
                  <a:pt x="342" y="78"/>
                </a:lnTo>
                <a:lnTo>
                  <a:pt x="344" y="80"/>
                </a:lnTo>
                <a:lnTo>
                  <a:pt x="344" y="82"/>
                </a:lnTo>
                <a:lnTo>
                  <a:pt x="344" y="82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7">
            <a:extLst>
              <a:ext uri="{FF2B5EF4-FFF2-40B4-BE49-F238E27FC236}">
                <a16:creationId xmlns:a16="http://schemas.microsoft.com/office/drawing/2014/main" id="{B9D1860B-4D7F-FF86-A0F9-875BBE471CB2}"/>
              </a:ext>
            </a:extLst>
          </p:cNvPr>
          <p:cNvSpPr>
            <a:spLocks/>
          </p:cNvSpPr>
          <p:nvPr/>
        </p:nvSpPr>
        <p:spPr bwMode="auto">
          <a:xfrm>
            <a:off x="4036905" y="3922714"/>
            <a:ext cx="2152650" cy="2338388"/>
          </a:xfrm>
          <a:custGeom>
            <a:avLst/>
            <a:gdLst>
              <a:gd name="T0" fmla="*/ 590 w 1356"/>
              <a:gd name="T1" fmla="*/ 183 h 1473"/>
              <a:gd name="T2" fmla="*/ 402 w 1356"/>
              <a:gd name="T3" fmla="*/ 278 h 1473"/>
              <a:gd name="T4" fmla="*/ 238 w 1356"/>
              <a:gd name="T5" fmla="*/ 401 h 1473"/>
              <a:gd name="T6" fmla="*/ 42 w 1356"/>
              <a:gd name="T7" fmla="*/ 608 h 1473"/>
              <a:gd name="T8" fmla="*/ 17 w 1356"/>
              <a:gd name="T9" fmla="*/ 673 h 1473"/>
              <a:gd name="T10" fmla="*/ 157 w 1356"/>
              <a:gd name="T11" fmla="*/ 860 h 1473"/>
              <a:gd name="T12" fmla="*/ 240 w 1356"/>
              <a:gd name="T13" fmla="*/ 993 h 1473"/>
              <a:gd name="T14" fmla="*/ 286 w 1356"/>
              <a:gd name="T15" fmla="*/ 1284 h 1473"/>
              <a:gd name="T16" fmla="*/ 296 w 1356"/>
              <a:gd name="T17" fmla="*/ 1345 h 1473"/>
              <a:gd name="T18" fmla="*/ 288 w 1356"/>
              <a:gd name="T19" fmla="*/ 1387 h 1473"/>
              <a:gd name="T20" fmla="*/ 340 w 1356"/>
              <a:gd name="T21" fmla="*/ 1438 h 1473"/>
              <a:gd name="T22" fmla="*/ 458 w 1356"/>
              <a:gd name="T23" fmla="*/ 1472 h 1473"/>
              <a:gd name="T24" fmla="*/ 490 w 1356"/>
              <a:gd name="T25" fmla="*/ 1452 h 1473"/>
              <a:gd name="T26" fmla="*/ 423 w 1356"/>
              <a:gd name="T27" fmla="*/ 1376 h 1473"/>
              <a:gd name="T28" fmla="*/ 393 w 1356"/>
              <a:gd name="T29" fmla="*/ 1330 h 1473"/>
              <a:gd name="T30" fmla="*/ 426 w 1356"/>
              <a:gd name="T31" fmla="*/ 1277 h 1473"/>
              <a:gd name="T32" fmla="*/ 511 w 1356"/>
              <a:gd name="T33" fmla="*/ 1167 h 1473"/>
              <a:gd name="T34" fmla="*/ 571 w 1356"/>
              <a:gd name="T35" fmla="*/ 1258 h 1473"/>
              <a:gd name="T36" fmla="*/ 565 w 1356"/>
              <a:gd name="T37" fmla="*/ 1337 h 1473"/>
              <a:gd name="T38" fmla="*/ 642 w 1356"/>
              <a:gd name="T39" fmla="*/ 1371 h 1473"/>
              <a:gd name="T40" fmla="*/ 727 w 1356"/>
              <a:gd name="T41" fmla="*/ 1397 h 1473"/>
              <a:gd name="T42" fmla="*/ 767 w 1356"/>
              <a:gd name="T43" fmla="*/ 1377 h 1473"/>
              <a:gd name="T44" fmla="*/ 702 w 1356"/>
              <a:gd name="T45" fmla="*/ 1326 h 1473"/>
              <a:gd name="T46" fmla="*/ 674 w 1356"/>
              <a:gd name="T47" fmla="*/ 1249 h 1473"/>
              <a:gd name="T48" fmla="*/ 642 w 1356"/>
              <a:gd name="T49" fmla="*/ 1095 h 1473"/>
              <a:gd name="T50" fmla="*/ 613 w 1356"/>
              <a:gd name="T51" fmla="*/ 823 h 1473"/>
              <a:gd name="T52" fmla="*/ 498 w 1356"/>
              <a:gd name="T53" fmla="*/ 710 h 1473"/>
              <a:gd name="T54" fmla="*/ 487 w 1356"/>
              <a:gd name="T55" fmla="*/ 657 h 1473"/>
              <a:gd name="T56" fmla="*/ 565 w 1356"/>
              <a:gd name="T57" fmla="*/ 505 h 1473"/>
              <a:gd name="T58" fmla="*/ 642 w 1356"/>
              <a:gd name="T59" fmla="*/ 604 h 1473"/>
              <a:gd name="T60" fmla="*/ 734 w 1356"/>
              <a:gd name="T61" fmla="*/ 671 h 1473"/>
              <a:gd name="T62" fmla="*/ 854 w 1356"/>
              <a:gd name="T63" fmla="*/ 627 h 1473"/>
              <a:gd name="T64" fmla="*/ 868 w 1356"/>
              <a:gd name="T65" fmla="*/ 542 h 1473"/>
              <a:gd name="T66" fmla="*/ 902 w 1356"/>
              <a:gd name="T67" fmla="*/ 510 h 1473"/>
              <a:gd name="T68" fmla="*/ 902 w 1356"/>
              <a:gd name="T69" fmla="*/ 476 h 1473"/>
              <a:gd name="T70" fmla="*/ 871 w 1356"/>
              <a:gd name="T71" fmla="*/ 453 h 1473"/>
              <a:gd name="T72" fmla="*/ 844 w 1356"/>
              <a:gd name="T73" fmla="*/ 448 h 1473"/>
              <a:gd name="T74" fmla="*/ 795 w 1356"/>
              <a:gd name="T75" fmla="*/ 507 h 1473"/>
              <a:gd name="T76" fmla="*/ 733 w 1356"/>
              <a:gd name="T77" fmla="*/ 493 h 1473"/>
              <a:gd name="T78" fmla="*/ 719 w 1356"/>
              <a:gd name="T79" fmla="*/ 395 h 1473"/>
              <a:gd name="T80" fmla="*/ 832 w 1356"/>
              <a:gd name="T81" fmla="*/ 355 h 1473"/>
              <a:gd name="T82" fmla="*/ 1188 w 1356"/>
              <a:gd name="T83" fmla="*/ 282 h 1473"/>
              <a:gd name="T84" fmla="*/ 1284 w 1356"/>
              <a:gd name="T85" fmla="*/ 307 h 1473"/>
              <a:gd name="T86" fmla="*/ 1310 w 1356"/>
              <a:gd name="T87" fmla="*/ 323 h 1473"/>
              <a:gd name="T88" fmla="*/ 1326 w 1356"/>
              <a:gd name="T89" fmla="*/ 323 h 1473"/>
              <a:gd name="T90" fmla="*/ 1356 w 1356"/>
              <a:gd name="T91" fmla="*/ 287 h 1473"/>
              <a:gd name="T92" fmla="*/ 1305 w 1356"/>
              <a:gd name="T93" fmla="*/ 247 h 1473"/>
              <a:gd name="T94" fmla="*/ 1075 w 1356"/>
              <a:gd name="T95" fmla="*/ 224 h 1473"/>
              <a:gd name="T96" fmla="*/ 902 w 1356"/>
              <a:gd name="T97" fmla="*/ 195 h 1473"/>
              <a:gd name="T98" fmla="*/ 909 w 1356"/>
              <a:gd name="T99" fmla="*/ 171 h 1473"/>
              <a:gd name="T100" fmla="*/ 916 w 1356"/>
              <a:gd name="T101" fmla="*/ 116 h 1473"/>
              <a:gd name="T102" fmla="*/ 902 w 1356"/>
              <a:gd name="T103" fmla="*/ 63 h 1473"/>
              <a:gd name="T104" fmla="*/ 869 w 1356"/>
              <a:gd name="T105" fmla="*/ 31 h 1473"/>
              <a:gd name="T106" fmla="*/ 767 w 1356"/>
              <a:gd name="T107" fmla="*/ 0 h 1473"/>
              <a:gd name="T108" fmla="*/ 672 w 1356"/>
              <a:gd name="T109" fmla="*/ 47 h 1473"/>
              <a:gd name="T110" fmla="*/ 653 w 1356"/>
              <a:gd name="T111" fmla="*/ 109 h 1473"/>
              <a:gd name="T112" fmla="*/ 630 w 1356"/>
              <a:gd name="T113" fmla="*/ 167 h 14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356" h="1473">
                <a:moveTo>
                  <a:pt x="622" y="165"/>
                </a:moveTo>
                <a:lnTo>
                  <a:pt x="622" y="165"/>
                </a:lnTo>
                <a:lnTo>
                  <a:pt x="622" y="164"/>
                </a:lnTo>
                <a:lnTo>
                  <a:pt x="621" y="164"/>
                </a:lnTo>
                <a:lnTo>
                  <a:pt x="617" y="164"/>
                </a:lnTo>
                <a:lnTo>
                  <a:pt x="607" y="165"/>
                </a:lnTo>
                <a:lnTo>
                  <a:pt x="607" y="165"/>
                </a:lnTo>
                <a:lnTo>
                  <a:pt x="600" y="171"/>
                </a:lnTo>
                <a:lnTo>
                  <a:pt x="590" y="183"/>
                </a:lnTo>
                <a:lnTo>
                  <a:pt x="576" y="201"/>
                </a:lnTo>
                <a:lnTo>
                  <a:pt x="576" y="201"/>
                </a:lnTo>
                <a:lnTo>
                  <a:pt x="506" y="230"/>
                </a:lnTo>
                <a:lnTo>
                  <a:pt x="454" y="250"/>
                </a:lnTo>
                <a:lnTo>
                  <a:pt x="423" y="262"/>
                </a:lnTo>
                <a:lnTo>
                  <a:pt x="423" y="262"/>
                </a:lnTo>
                <a:lnTo>
                  <a:pt x="419" y="263"/>
                </a:lnTo>
                <a:lnTo>
                  <a:pt x="414" y="267"/>
                </a:lnTo>
                <a:lnTo>
                  <a:pt x="402" y="278"/>
                </a:lnTo>
                <a:lnTo>
                  <a:pt x="365" y="312"/>
                </a:lnTo>
                <a:lnTo>
                  <a:pt x="342" y="332"/>
                </a:lnTo>
                <a:lnTo>
                  <a:pt x="317" y="351"/>
                </a:lnTo>
                <a:lnTo>
                  <a:pt x="292" y="369"/>
                </a:lnTo>
                <a:lnTo>
                  <a:pt x="278" y="378"/>
                </a:lnTo>
                <a:lnTo>
                  <a:pt x="265" y="384"/>
                </a:lnTo>
                <a:lnTo>
                  <a:pt x="265" y="384"/>
                </a:lnTo>
                <a:lnTo>
                  <a:pt x="252" y="392"/>
                </a:lnTo>
                <a:lnTo>
                  <a:pt x="238" y="401"/>
                </a:lnTo>
                <a:lnTo>
                  <a:pt x="224" y="411"/>
                </a:lnTo>
                <a:lnTo>
                  <a:pt x="212" y="423"/>
                </a:lnTo>
                <a:lnTo>
                  <a:pt x="185" y="450"/>
                </a:lnTo>
                <a:lnTo>
                  <a:pt x="158" y="479"/>
                </a:lnTo>
                <a:lnTo>
                  <a:pt x="107" y="538"/>
                </a:lnTo>
                <a:lnTo>
                  <a:pt x="83" y="566"/>
                </a:lnTo>
                <a:lnTo>
                  <a:pt x="61" y="589"/>
                </a:lnTo>
                <a:lnTo>
                  <a:pt x="61" y="589"/>
                </a:lnTo>
                <a:lnTo>
                  <a:pt x="42" y="608"/>
                </a:lnTo>
                <a:lnTo>
                  <a:pt x="28" y="625"/>
                </a:lnTo>
                <a:lnTo>
                  <a:pt x="17" y="639"/>
                </a:lnTo>
                <a:lnTo>
                  <a:pt x="9" y="650"/>
                </a:lnTo>
                <a:lnTo>
                  <a:pt x="4" y="659"/>
                </a:lnTo>
                <a:lnTo>
                  <a:pt x="0" y="665"/>
                </a:lnTo>
                <a:lnTo>
                  <a:pt x="0" y="669"/>
                </a:lnTo>
                <a:lnTo>
                  <a:pt x="0" y="671"/>
                </a:lnTo>
                <a:lnTo>
                  <a:pt x="0" y="671"/>
                </a:lnTo>
                <a:lnTo>
                  <a:pt x="17" y="673"/>
                </a:lnTo>
                <a:lnTo>
                  <a:pt x="50" y="678"/>
                </a:lnTo>
                <a:lnTo>
                  <a:pt x="83" y="682"/>
                </a:lnTo>
                <a:lnTo>
                  <a:pt x="93" y="685"/>
                </a:lnTo>
                <a:lnTo>
                  <a:pt x="97" y="686"/>
                </a:lnTo>
                <a:lnTo>
                  <a:pt x="97" y="686"/>
                </a:lnTo>
                <a:lnTo>
                  <a:pt x="106" y="714"/>
                </a:lnTo>
                <a:lnTo>
                  <a:pt x="125" y="775"/>
                </a:lnTo>
                <a:lnTo>
                  <a:pt x="148" y="838"/>
                </a:lnTo>
                <a:lnTo>
                  <a:pt x="157" y="860"/>
                </a:lnTo>
                <a:lnTo>
                  <a:pt x="161" y="866"/>
                </a:lnTo>
                <a:lnTo>
                  <a:pt x="163" y="870"/>
                </a:lnTo>
                <a:lnTo>
                  <a:pt x="163" y="870"/>
                </a:lnTo>
                <a:lnTo>
                  <a:pt x="170" y="878"/>
                </a:lnTo>
                <a:lnTo>
                  <a:pt x="180" y="893"/>
                </a:lnTo>
                <a:lnTo>
                  <a:pt x="204" y="934"/>
                </a:lnTo>
                <a:lnTo>
                  <a:pt x="227" y="973"/>
                </a:lnTo>
                <a:lnTo>
                  <a:pt x="240" y="993"/>
                </a:lnTo>
                <a:lnTo>
                  <a:pt x="240" y="993"/>
                </a:lnTo>
                <a:lnTo>
                  <a:pt x="242" y="1003"/>
                </a:lnTo>
                <a:lnTo>
                  <a:pt x="247" y="1026"/>
                </a:lnTo>
                <a:lnTo>
                  <a:pt x="259" y="1096"/>
                </a:lnTo>
                <a:lnTo>
                  <a:pt x="270" y="1167"/>
                </a:lnTo>
                <a:lnTo>
                  <a:pt x="275" y="1207"/>
                </a:lnTo>
                <a:lnTo>
                  <a:pt x="275" y="1207"/>
                </a:lnTo>
                <a:lnTo>
                  <a:pt x="279" y="1240"/>
                </a:lnTo>
                <a:lnTo>
                  <a:pt x="286" y="1284"/>
                </a:lnTo>
                <a:lnTo>
                  <a:pt x="286" y="1284"/>
                </a:lnTo>
                <a:lnTo>
                  <a:pt x="291" y="1314"/>
                </a:lnTo>
                <a:lnTo>
                  <a:pt x="293" y="1322"/>
                </a:lnTo>
                <a:lnTo>
                  <a:pt x="295" y="1325"/>
                </a:lnTo>
                <a:lnTo>
                  <a:pt x="296" y="1325"/>
                </a:lnTo>
                <a:lnTo>
                  <a:pt x="296" y="1325"/>
                </a:lnTo>
                <a:lnTo>
                  <a:pt x="297" y="1326"/>
                </a:lnTo>
                <a:lnTo>
                  <a:pt x="297" y="1327"/>
                </a:lnTo>
                <a:lnTo>
                  <a:pt x="297" y="1334"/>
                </a:lnTo>
                <a:lnTo>
                  <a:pt x="296" y="1345"/>
                </a:lnTo>
                <a:lnTo>
                  <a:pt x="296" y="1345"/>
                </a:lnTo>
                <a:lnTo>
                  <a:pt x="293" y="1349"/>
                </a:lnTo>
                <a:lnTo>
                  <a:pt x="288" y="1357"/>
                </a:lnTo>
                <a:lnTo>
                  <a:pt x="286" y="1362"/>
                </a:lnTo>
                <a:lnTo>
                  <a:pt x="284" y="1367"/>
                </a:lnTo>
                <a:lnTo>
                  <a:pt x="284" y="1373"/>
                </a:lnTo>
                <a:lnTo>
                  <a:pt x="286" y="1381"/>
                </a:lnTo>
                <a:lnTo>
                  <a:pt x="286" y="1381"/>
                </a:lnTo>
                <a:lnTo>
                  <a:pt x="288" y="1387"/>
                </a:lnTo>
                <a:lnTo>
                  <a:pt x="292" y="1391"/>
                </a:lnTo>
                <a:lnTo>
                  <a:pt x="296" y="1395"/>
                </a:lnTo>
                <a:lnTo>
                  <a:pt x="301" y="1397"/>
                </a:lnTo>
                <a:lnTo>
                  <a:pt x="307" y="1401"/>
                </a:lnTo>
                <a:lnTo>
                  <a:pt x="315" y="1408"/>
                </a:lnTo>
                <a:lnTo>
                  <a:pt x="323" y="1415"/>
                </a:lnTo>
                <a:lnTo>
                  <a:pt x="331" y="1427"/>
                </a:lnTo>
                <a:lnTo>
                  <a:pt x="331" y="1427"/>
                </a:lnTo>
                <a:lnTo>
                  <a:pt x="340" y="1438"/>
                </a:lnTo>
                <a:lnTo>
                  <a:pt x="349" y="1446"/>
                </a:lnTo>
                <a:lnTo>
                  <a:pt x="358" y="1452"/>
                </a:lnTo>
                <a:lnTo>
                  <a:pt x="367" y="1456"/>
                </a:lnTo>
                <a:lnTo>
                  <a:pt x="376" y="1457"/>
                </a:lnTo>
                <a:lnTo>
                  <a:pt x="386" y="1459"/>
                </a:lnTo>
                <a:lnTo>
                  <a:pt x="413" y="1463"/>
                </a:lnTo>
                <a:lnTo>
                  <a:pt x="413" y="1463"/>
                </a:lnTo>
                <a:lnTo>
                  <a:pt x="444" y="1469"/>
                </a:lnTo>
                <a:lnTo>
                  <a:pt x="458" y="1472"/>
                </a:lnTo>
                <a:lnTo>
                  <a:pt x="470" y="1473"/>
                </a:lnTo>
                <a:lnTo>
                  <a:pt x="481" y="1472"/>
                </a:lnTo>
                <a:lnTo>
                  <a:pt x="484" y="1470"/>
                </a:lnTo>
                <a:lnTo>
                  <a:pt x="488" y="1469"/>
                </a:lnTo>
                <a:lnTo>
                  <a:pt x="490" y="1466"/>
                </a:lnTo>
                <a:lnTo>
                  <a:pt x="491" y="1463"/>
                </a:lnTo>
                <a:lnTo>
                  <a:pt x="491" y="1457"/>
                </a:lnTo>
                <a:lnTo>
                  <a:pt x="490" y="1452"/>
                </a:lnTo>
                <a:lnTo>
                  <a:pt x="490" y="1452"/>
                </a:lnTo>
                <a:lnTo>
                  <a:pt x="487" y="1446"/>
                </a:lnTo>
                <a:lnTo>
                  <a:pt x="484" y="1440"/>
                </a:lnTo>
                <a:lnTo>
                  <a:pt x="476" y="1428"/>
                </a:lnTo>
                <a:lnTo>
                  <a:pt x="465" y="1415"/>
                </a:lnTo>
                <a:lnTo>
                  <a:pt x="455" y="1405"/>
                </a:lnTo>
                <a:lnTo>
                  <a:pt x="435" y="1387"/>
                </a:lnTo>
                <a:lnTo>
                  <a:pt x="427" y="1380"/>
                </a:lnTo>
                <a:lnTo>
                  <a:pt x="423" y="1376"/>
                </a:lnTo>
                <a:lnTo>
                  <a:pt x="423" y="1376"/>
                </a:lnTo>
                <a:lnTo>
                  <a:pt x="412" y="1362"/>
                </a:lnTo>
                <a:lnTo>
                  <a:pt x="403" y="1350"/>
                </a:lnTo>
                <a:lnTo>
                  <a:pt x="403" y="1350"/>
                </a:lnTo>
                <a:lnTo>
                  <a:pt x="398" y="1346"/>
                </a:lnTo>
                <a:lnTo>
                  <a:pt x="391" y="1341"/>
                </a:lnTo>
                <a:lnTo>
                  <a:pt x="389" y="1339"/>
                </a:lnTo>
                <a:lnTo>
                  <a:pt x="389" y="1336"/>
                </a:lnTo>
                <a:lnTo>
                  <a:pt x="389" y="1332"/>
                </a:lnTo>
                <a:lnTo>
                  <a:pt x="393" y="1330"/>
                </a:lnTo>
                <a:lnTo>
                  <a:pt x="393" y="1330"/>
                </a:lnTo>
                <a:lnTo>
                  <a:pt x="402" y="1325"/>
                </a:lnTo>
                <a:lnTo>
                  <a:pt x="411" y="1318"/>
                </a:lnTo>
                <a:lnTo>
                  <a:pt x="414" y="1316"/>
                </a:lnTo>
                <a:lnTo>
                  <a:pt x="418" y="1312"/>
                </a:lnTo>
                <a:lnTo>
                  <a:pt x="421" y="1305"/>
                </a:lnTo>
                <a:lnTo>
                  <a:pt x="423" y="1299"/>
                </a:lnTo>
                <a:lnTo>
                  <a:pt x="423" y="1299"/>
                </a:lnTo>
                <a:lnTo>
                  <a:pt x="426" y="1277"/>
                </a:lnTo>
                <a:lnTo>
                  <a:pt x="431" y="1230"/>
                </a:lnTo>
                <a:lnTo>
                  <a:pt x="444" y="1100"/>
                </a:lnTo>
                <a:lnTo>
                  <a:pt x="459" y="916"/>
                </a:lnTo>
                <a:lnTo>
                  <a:pt x="459" y="916"/>
                </a:lnTo>
                <a:lnTo>
                  <a:pt x="478" y="1018"/>
                </a:lnTo>
                <a:lnTo>
                  <a:pt x="495" y="1093"/>
                </a:lnTo>
                <a:lnTo>
                  <a:pt x="505" y="1141"/>
                </a:lnTo>
                <a:lnTo>
                  <a:pt x="505" y="1141"/>
                </a:lnTo>
                <a:lnTo>
                  <a:pt x="511" y="1167"/>
                </a:lnTo>
                <a:lnTo>
                  <a:pt x="520" y="1201"/>
                </a:lnTo>
                <a:lnTo>
                  <a:pt x="525" y="1217"/>
                </a:lnTo>
                <a:lnTo>
                  <a:pt x="532" y="1231"/>
                </a:lnTo>
                <a:lnTo>
                  <a:pt x="538" y="1242"/>
                </a:lnTo>
                <a:lnTo>
                  <a:pt x="542" y="1245"/>
                </a:lnTo>
                <a:lnTo>
                  <a:pt x="546" y="1248"/>
                </a:lnTo>
                <a:lnTo>
                  <a:pt x="546" y="1248"/>
                </a:lnTo>
                <a:lnTo>
                  <a:pt x="566" y="1257"/>
                </a:lnTo>
                <a:lnTo>
                  <a:pt x="571" y="1258"/>
                </a:lnTo>
                <a:lnTo>
                  <a:pt x="571" y="1258"/>
                </a:lnTo>
                <a:lnTo>
                  <a:pt x="569" y="1281"/>
                </a:lnTo>
                <a:lnTo>
                  <a:pt x="566" y="1300"/>
                </a:lnTo>
                <a:lnTo>
                  <a:pt x="566" y="1314"/>
                </a:lnTo>
                <a:lnTo>
                  <a:pt x="566" y="1314"/>
                </a:lnTo>
                <a:lnTo>
                  <a:pt x="566" y="1320"/>
                </a:lnTo>
                <a:lnTo>
                  <a:pt x="566" y="1323"/>
                </a:lnTo>
                <a:lnTo>
                  <a:pt x="565" y="1332"/>
                </a:lnTo>
                <a:lnTo>
                  <a:pt x="565" y="1337"/>
                </a:lnTo>
                <a:lnTo>
                  <a:pt x="569" y="1341"/>
                </a:lnTo>
                <a:lnTo>
                  <a:pt x="574" y="1346"/>
                </a:lnTo>
                <a:lnTo>
                  <a:pt x="581" y="1350"/>
                </a:lnTo>
                <a:lnTo>
                  <a:pt x="581" y="1350"/>
                </a:lnTo>
                <a:lnTo>
                  <a:pt x="597" y="1357"/>
                </a:lnTo>
                <a:lnTo>
                  <a:pt x="607" y="1358"/>
                </a:lnTo>
                <a:lnTo>
                  <a:pt x="620" y="1362"/>
                </a:lnTo>
                <a:lnTo>
                  <a:pt x="642" y="1371"/>
                </a:lnTo>
                <a:lnTo>
                  <a:pt x="642" y="1371"/>
                </a:lnTo>
                <a:lnTo>
                  <a:pt x="655" y="1377"/>
                </a:lnTo>
                <a:lnTo>
                  <a:pt x="665" y="1382"/>
                </a:lnTo>
                <a:lnTo>
                  <a:pt x="677" y="1388"/>
                </a:lnTo>
                <a:lnTo>
                  <a:pt x="682" y="1392"/>
                </a:lnTo>
                <a:lnTo>
                  <a:pt x="687" y="1394"/>
                </a:lnTo>
                <a:lnTo>
                  <a:pt x="695" y="1395"/>
                </a:lnTo>
                <a:lnTo>
                  <a:pt x="704" y="1396"/>
                </a:lnTo>
                <a:lnTo>
                  <a:pt x="704" y="1396"/>
                </a:lnTo>
                <a:lnTo>
                  <a:pt x="727" y="1397"/>
                </a:lnTo>
                <a:lnTo>
                  <a:pt x="748" y="1396"/>
                </a:lnTo>
                <a:lnTo>
                  <a:pt x="757" y="1396"/>
                </a:lnTo>
                <a:lnTo>
                  <a:pt x="764" y="1394"/>
                </a:lnTo>
                <a:lnTo>
                  <a:pt x="769" y="1390"/>
                </a:lnTo>
                <a:lnTo>
                  <a:pt x="770" y="1388"/>
                </a:lnTo>
                <a:lnTo>
                  <a:pt x="770" y="1386"/>
                </a:lnTo>
                <a:lnTo>
                  <a:pt x="770" y="1386"/>
                </a:lnTo>
                <a:lnTo>
                  <a:pt x="769" y="1381"/>
                </a:lnTo>
                <a:lnTo>
                  <a:pt x="767" y="1377"/>
                </a:lnTo>
                <a:lnTo>
                  <a:pt x="765" y="1374"/>
                </a:lnTo>
                <a:lnTo>
                  <a:pt x="761" y="1371"/>
                </a:lnTo>
                <a:lnTo>
                  <a:pt x="752" y="1364"/>
                </a:lnTo>
                <a:lnTo>
                  <a:pt x="739" y="1355"/>
                </a:lnTo>
                <a:lnTo>
                  <a:pt x="739" y="1355"/>
                </a:lnTo>
                <a:lnTo>
                  <a:pt x="727" y="1346"/>
                </a:lnTo>
                <a:lnTo>
                  <a:pt x="716" y="1339"/>
                </a:lnTo>
                <a:lnTo>
                  <a:pt x="707" y="1331"/>
                </a:lnTo>
                <a:lnTo>
                  <a:pt x="702" y="1326"/>
                </a:lnTo>
                <a:lnTo>
                  <a:pt x="699" y="1320"/>
                </a:lnTo>
                <a:lnTo>
                  <a:pt x="699" y="1320"/>
                </a:lnTo>
                <a:lnTo>
                  <a:pt x="678" y="1280"/>
                </a:lnTo>
                <a:lnTo>
                  <a:pt x="669" y="1262"/>
                </a:lnTo>
                <a:lnTo>
                  <a:pt x="668" y="1256"/>
                </a:lnTo>
                <a:lnTo>
                  <a:pt x="668" y="1253"/>
                </a:lnTo>
                <a:lnTo>
                  <a:pt x="668" y="1253"/>
                </a:lnTo>
                <a:lnTo>
                  <a:pt x="672" y="1252"/>
                </a:lnTo>
                <a:lnTo>
                  <a:pt x="674" y="1249"/>
                </a:lnTo>
                <a:lnTo>
                  <a:pt x="674" y="1247"/>
                </a:lnTo>
                <a:lnTo>
                  <a:pt x="676" y="1243"/>
                </a:lnTo>
                <a:lnTo>
                  <a:pt x="673" y="1233"/>
                </a:lnTo>
                <a:lnTo>
                  <a:pt x="673" y="1233"/>
                </a:lnTo>
                <a:lnTo>
                  <a:pt x="660" y="1192"/>
                </a:lnTo>
                <a:lnTo>
                  <a:pt x="648" y="1146"/>
                </a:lnTo>
                <a:lnTo>
                  <a:pt x="648" y="1146"/>
                </a:lnTo>
                <a:lnTo>
                  <a:pt x="645" y="1127"/>
                </a:lnTo>
                <a:lnTo>
                  <a:pt x="642" y="1095"/>
                </a:lnTo>
                <a:lnTo>
                  <a:pt x="639" y="1007"/>
                </a:lnTo>
                <a:lnTo>
                  <a:pt x="635" y="922"/>
                </a:lnTo>
                <a:lnTo>
                  <a:pt x="632" y="880"/>
                </a:lnTo>
                <a:lnTo>
                  <a:pt x="632" y="880"/>
                </a:lnTo>
                <a:lnTo>
                  <a:pt x="630" y="867"/>
                </a:lnTo>
                <a:lnTo>
                  <a:pt x="628" y="858"/>
                </a:lnTo>
                <a:lnTo>
                  <a:pt x="625" y="848"/>
                </a:lnTo>
                <a:lnTo>
                  <a:pt x="620" y="835"/>
                </a:lnTo>
                <a:lnTo>
                  <a:pt x="613" y="823"/>
                </a:lnTo>
                <a:lnTo>
                  <a:pt x="604" y="811"/>
                </a:lnTo>
                <a:lnTo>
                  <a:pt x="591" y="798"/>
                </a:lnTo>
                <a:lnTo>
                  <a:pt x="591" y="798"/>
                </a:lnTo>
                <a:lnTo>
                  <a:pt x="530" y="743"/>
                </a:lnTo>
                <a:lnTo>
                  <a:pt x="505" y="722"/>
                </a:lnTo>
                <a:lnTo>
                  <a:pt x="495" y="711"/>
                </a:lnTo>
                <a:lnTo>
                  <a:pt x="495" y="711"/>
                </a:lnTo>
                <a:lnTo>
                  <a:pt x="496" y="710"/>
                </a:lnTo>
                <a:lnTo>
                  <a:pt x="498" y="710"/>
                </a:lnTo>
                <a:lnTo>
                  <a:pt x="510" y="710"/>
                </a:lnTo>
                <a:lnTo>
                  <a:pt x="519" y="710"/>
                </a:lnTo>
                <a:lnTo>
                  <a:pt x="520" y="709"/>
                </a:lnTo>
                <a:lnTo>
                  <a:pt x="520" y="706"/>
                </a:lnTo>
                <a:lnTo>
                  <a:pt x="520" y="706"/>
                </a:lnTo>
                <a:lnTo>
                  <a:pt x="512" y="696"/>
                </a:lnTo>
                <a:lnTo>
                  <a:pt x="501" y="681"/>
                </a:lnTo>
                <a:lnTo>
                  <a:pt x="491" y="663"/>
                </a:lnTo>
                <a:lnTo>
                  <a:pt x="487" y="657"/>
                </a:lnTo>
                <a:lnTo>
                  <a:pt x="484" y="650"/>
                </a:lnTo>
                <a:lnTo>
                  <a:pt x="484" y="650"/>
                </a:lnTo>
                <a:lnTo>
                  <a:pt x="484" y="646"/>
                </a:lnTo>
                <a:lnTo>
                  <a:pt x="487" y="639"/>
                </a:lnTo>
                <a:lnTo>
                  <a:pt x="497" y="617"/>
                </a:lnTo>
                <a:lnTo>
                  <a:pt x="512" y="589"/>
                </a:lnTo>
                <a:lnTo>
                  <a:pt x="530" y="558"/>
                </a:lnTo>
                <a:lnTo>
                  <a:pt x="548" y="529"/>
                </a:lnTo>
                <a:lnTo>
                  <a:pt x="565" y="505"/>
                </a:lnTo>
                <a:lnTo>
                  <a:pt x="576" y="489"/>
                </a:lnTo>
                <a:lnTo>
                  <a:pt x="580" y="485"/>
                </a:lnTo>
                <a:lnTo>
                  <a:pt x="581" y="485"/>
                </a:lnTo>
                <a:lnTo>
                  <a:pt x="581" y="487"/>
                </a:lnTo>
                <a:lnTo>
                  <a:pt x="581" y="487"/>
                </a:lnTo>
                <a:lnTo>
                  <a:pt x="586" y="498"/>
                </a:lnTo>
                <a:lnTo>
                  <a:pt x="595" y="519"/>
                </a:lnTo>
                <a:lnTo>
                  <a:pt x="626" y="575"/>
                </a:lnTo>
                <a:lnTo>
                  <a:pt x="642" y="604"/>
                </a:lnTo>
                <a:lnTo>
                  <a:pt x="659" y="631"/>
                </a:lnTo>
                <a:lnTo>
                  <a:pt x="673" y="650"/>
                </a:lnTo>
                <a:lnTo>
                  <a:pt x="678" y="657"/>
                </a:lnTo>
                <a:lnTo>
                  <a:pt x="683" y="660"/>
                </a:lnTo>
                <a:lnTo>
                  <a:pt x="683" y="660"/>
                </a:lnTo>
                <a:lnTo>
                  <a:pt x="696" y="667"/>
                </a:lnTo>
                <a:lnTo>
                  <a:pt x="705" y="671"/>
                </a:lnTo>
                <a:lnTo>
                  <a:pt x="716" y="672"/>
                </a:lnTo>
                <a:lnTo>
                  <a:pt x="734" y="671"/>
                </a:lnTo>
                <a:lnTo>
                  <a:pt x="734" y="671"/>
                </a:lnTo>
                <a:lnTo>
                  <a:pt x="747" y="668"/>
                </a:lnTo>
                <a:lnTo>
                  <a:pt x="764" y="663"/>
                </a:lnTo>
                <a:lnTo>
                  <a:pt x="799" y="650"/>
                </a:lnTo>
                <a:lnTo>
                  <a:pt x="831" y="637"/>
                </a:lnTo>
                <a:lnTo>
                  <a:pt x="846" y="630"/>
                </a:lnTo>
                <a:lnTo>
                  <a:pt x="846" y="630"/>
                </a:lnTo>
                <a:lnTo>
                  <a:pt x="850" y="628"/>
                </a:lnTo>
                <a:lnTo>
                  <a:pt x="854" y="627"/>
                </a:lnTo>
                <a:lnTo>
                  <a:pt x="855" y="626"/>
                </a:lnTo>
                <a:lnTo>
                  <a:pt x="857" y="623"/>
                </a:lnTo>
                <a:lnTo>
                  <a:pt x="857" y="614"/>
                </a:lnTo>
                <a:lnTo>
                  <a:pt x="857" y="614"/>
                </a:lnTo>
                <a:lnTo>
                  <a:pt x="854" y="599"/>
                </a:lnTo>
                <a:lnTo>
                  <a:pt x="851" y="580"/>
                </a:lnTo>
                <a:lnTo>
                  <a:pt x="846" y="558"/>
                </a:lnTo>
                <a:lnTo>
                  <a:pt x="846" y="558"/>
                </a:lnTo>
                <a:lnTo>
                  <a:pt x="868" y="542"/>
                </a:lnTo>
                <a:lnTo>
                  <a:pt x="883" y="528"/>
                </a:lnTo>
                <a:lnTo>
                  <a:pt x="888" y="521"/>
                </a:lnTo>
                <a:lnTo>
                  <a:pt x="892" y="517"/>
                </a:lnTo>
                <a:lnTo>
                  <a:pt x="892" y="517"/>
                </a:lnTo>
                <a:lnTo>
                  <a:pt x="895" y="515"/>
                </a:lnTo>
                <a:lnTo>
                  <a:pt x="896" y="513"/>
                </a:lnTo>
                <a:lnTo>
                  <a:pt x="900" y="512"/>
                </a:lnTo>
                <a:lnTo>
                  <a:pt x="901" y="511"/>
                </a:lnTo>
                <a:lnTo>
                  <a:pt x="902" y="510"/>
                </a:lnTo>
                <a:lnTo>
                  <a:pt x="902" y="502"/>
                </a:lnTo>
                <a:lnTo>
                  <a:pt x="902" y="502"/>
                </a:lnTo>
                <a:lnTo>
                  <a:pt x="902" y="497"/>
                </a:lnTo>
                <a:lnTo>
                  <a:pt x="904" y="493"/>
                </a:lnTo>
                <a:lnTo>
                  <a:pt x="908" y="487"/>
                </a:lnTo>
                <a:lnTo>
                  <a:pt x="909" y="484"/>
                </a:lnTo>
                <a:lnTo>
                  <a:pt x="909" y="482"/>
                </a:lnTo>
                <a:lnTo>
                  <a:pt x="908" y="479"/>
                </a:lnTo>
                <a:lnTo>
                  <a:pt x="902" y="476"/>
                </a:lnTo>
                <a:lnTo>
                  <a:pt x="902" y="476"/>
                </a:lnTo>
                <a:lnTo>
                  <a:pt x="892" y="471"/>
                </a:lnTo>
                <a:lnTo>
                  <a:pt x="886" y="468"/>
                </a:lnTo>
                <a:lnTo>
                  <a:pt x="881" y="464"/>
                </a:lnTo>
                <a:lnTo>
                  <a:pt x="877" y="461"/>
                </a:lnTo>
                <a:lnTo>
                  <a:pt x="877" y="461"/>
                </a:lnTo>
                <a:lnTo>
                  <a:pt x="874" y="460"/>
                </a:lnTo>
                <a:lnTo>
                  <a:pt x="873" y="457"/>
                </a:lnTo>
                <a:lnTo>
                  <a:pt x="871" y="453"/>
                </a:lnTo>
                <a:lnTo>
                  <a:pt x="868" y="448"/>
                </a:lnTo>
                <a:lnTo>
                  <a:pt x="867" y="446"/>
                </a:lnTo>
                <a:lnTo>
                  <a:pt x="867" y="446"/>
                </a:lnTo>
                <a:lnTo>
                  <a:pt x="857" y="443"/>
                </a:lnTo>
                <a:lnTo>
                  <a:pt x="850" y="445"/>
                </a:lnTo>
                <a:lnTo>
                  <a:pt x="848" y="445"/>
                </a:lnTo>
                <a:lnTo>
                  <a:pt x="846" y="446"/>
                </a:lnTo>
                <a:lnTo>
                  <a:pt x="846" y="446"/>
                </a:lnTo>
                <a:lnTo>
                  <a:pt x="844" y="448"/>
                </a:lnTo>
                <a:lnTo>
                  <a:pt x="839" y="452"/>
                </a:lnTo>
                <a:lnTo>
                  <a:pt x="834" y="456"/>
                </a:lnTo>
                <a:lnTo>
                  <a:pt x="831" y="461"/>
                </a:lnTo>
                <a:lnTo>
                  <a:pt x="831" y="461"/>
                </a:lnTo>
                <a:lnTo>
                  <a:pt x="826" y="473"/>
                </a:lnTo>
                <a:lnTo>
                  <a:pt x="817" y="489"/>
                </a:lnTo>
                <a:lnTo>
                  <a:pt x="806" y="512"/>
                </a:lnTo>
                <a:lnTo>
                  <a:pt x="795" y="507"/>
                </a:lnTo>
                <a:lnTo>
                  <a:pt x="795" y="507"/>
                </a:lnTo>
                <a:lnTo>
                  <a:pt x="739" y="528"/>
                </a:lnTo>
                <a:lnTo>
                  <a:pt x="739" y="528"/>
                </a:lnTo>
                <a:lnTo>
                  <a:pt x="737" y="528"/>
                </a:lnTo>
                <a:lnTo>
                  <a:pt x="734" y="528"/>
                </a:lnTo>
                <a:lnTo>
                  <a:pt x="733" y="526"/>
                </a:lnTo>
                <a:lnTo>
                  <a:pt x="732" y="524"/>
                </a:lnTo>
                <a:lnTo>
                  <a:pt x="730" y="519"/>
                </a:lnTo>
                <a:lnTo>
                  <a:pt x="730" y="510"/>
                </a:lnTo>
                <a:lnTo>
                  <a:pt x="733" y="493"/>
                </a:lnTo>
                <a:lnTo>
                  <a:pt x="734" y="482"/>
                </a:lnTo>
                <a:lnTo>
                  <a:pt x="734" y="482"/>
                </a:lnTo>
                <a:lnTo>
                  <a:pt x="733" y="461"/>
                </a:lnTo>
                <a:lnTo>
                  <a:pt x="732" y="450"/>
                </a:lnTo>
                <a:lnTo>
                  <a:pt x="729" y="441"/>
                </a:lnTo>
                <a:lnTo>
                  <a:pt x="729" y="441"/>
                </a:lnTo>
                <a:lnTo>
                  <a:pt x="727" y="430"/>
                </a:lnTo>
                <a:lnTo>
                  <a:pt x="723" y="415"/>
                </a:lnTo>
                <a:lnTo>
                  <a:pt x="719" y="395"/>
                </a:lnTo>
                <a:lnTo>
                  <a:pt x="719" y="364"/>
                </a:lnTo>
                <a:lnTo>
                  <a:pt x="719" y="364"/>
                </a:lnTo>
                <a:lnTo>
                  <a:pt x="752" y="360"/>
                </a:lnTo>
                <a:lnTo>
                  <a:pt x="775" y="356"/>
                </a:lnTo>
                <a:lnTo>
                  <a:pt x="783" y="355"/>
                </a:lnTo>
                <a:lnTo>
                  <a:pt x="785" y="354"/>
                </a:lnTo>
                <a:lnTo>
                  <a:pt x="785" y="354"/>
                </a:lnTo>
                <a:lnTo>
                  <a:pt x="798" y="354"/>
                </a:lnTo>
                <a:lnTo>
                  <a:pt x="832" y="355"/>
                </a:lnTo>
                <a:lnTo>
                  <a:pt x="937" y="361"/>
                </a:lnTo>
                <a:lnTo>
                  <a:pt x="1048" y="367"/>
                </a:lnTo>
                <a:lnTo>
                  <a:pt x="1091" y="369"/>
                </a:lnTo>
                <a:lnTo>
                  <a:pt x="1117" y="369"/>
                </a:lnTo>
                <a:lnTo>
                  <a:pt x="1117" y="369"/>
                </a:lnTo>
                <a:lnTo>
                  <a:pt x="1142" y="368"/>
                </a:lnTo>
                <a:lnTo>
                  <a:pt x="1160" y="367"/>
                </a:lnTo>
                <a:lnTo>
                  <a:pt x="1173" y="364"/>
                </a:lnTo>
                <a:lnTo>
                  <a:pt x="1188" y="282"/>
                </a:lnTo>
                <a:lnTo>
                  <a:pt x="1188" y="282"/>
                </a:lnTo>
                <a:lnTo>
                  <a:pt x="1210" y="293"/>
                </a:lnTo>
                <a:lnTo>
                  <a:pt x="1225" y="299"/>
                </a:lnTo>
                <a:lnTo>
                  <a:pt x="1234" y="303"/>
                </a:lnTo>
                <a:lnTo>
                  <a:pt x="1234" y="303"/>
                </a:lnTo>
                <a:lnTo>
                  <a:pt x="1280" y="308"/>
                </a:lnTo>
                <a:lnTo>
                  <a:pt x="1280" y="308"/>
                </a:lnTo>
                <a:lnTo>
                  <a:pt x="1282" y="308"/>
                </a:lnTo>
                <a:lnTo>
                  <a:pt x="1284" y="307"/>
                </a:lnTo>
                <a:lnTo>
                  <a:pt x="1286" y="304"/>
                </a:lnTo>
                <a:lnTo>
                  <a:pt x="1286" y="303"/>
                </a:lnTo>
                <a:lnTo>
                  <a:pt x="1287" y="303"/>
                </a:lnTo>
                <a:lnTo>
                  <a:pt x="1295" y="308"/>
                </a:lnTo>
                <a:lnTo>
                  <a:pt x="1295" y="308"/>
                </a:lnTo>
                <a:lnTo>
                  <a:pt x="1303" y="316"/>
                </a:lnTo>
                <a:lnTo>
                  <a:pt x="1308" y="321"/>
                </a:lnTo>
                <a:lnTo>
                  <a:pt x="1309" y="323"/>
                </a:lnTo>
                <a:lnTo>
                  <a:pt x="1310" y="323"/>
                </a:lnTo>
                <a:lnTo>
                  <a:pt x="1310" y="323"/>
                </a:lnTo>
                <a:lnTo>
                  <a:pt x="1312" y="323"/>
                </a:lnTo>
                <a:lnTo>
                  <a:pt x="1312" y="323"/>
                </a:lnTo>
                <a:lnTo>
                  <a:pt x="1315" y="326"/>
                </a:lnTo>
                <a:lnTo>
                  <a:pt x="1317" y="327"/>
                </a:lnTo>
                <a:lnTo>
                  <a:pt x="1319" y="327"/>
                </a:lnTo>
                <a:lnTo>
                  <a:pt x="1323" y="326"/>
                </a:lnTo>
                <a:lnTo>
                  <a:pt x="1326" y="323"/>
                </a:lnTo>
                <a:lnTo>
                  <a:pt x="1326" y="323"/>
                </a:lnTo>
                <a:lnTo>
                  <a:pt x="1336" y="310"/>
                </a:lnTo>
                <a:lnTo>
                  <a:pt x="1341" y="303"/>
                </a:lnTo>
                <a:lnTo>
                  <a:pt x="1341" y="303"/>
                </a:lnTo>
                <a:lnTo>
                  <a:pt x="1343" y="300"/>
                </a:lnTo>
                <a:lnTo>
                  <a:pt x="1350" y="296"/>
                </a:lnTo>
                <a:lnTo>
                  <a:pt x="1355" y="293"/>
                </a:lnTo>
                <a:lnTo>
                  <a:pt x="1356" y="290"/>
                </a:lnTo>
                <a:lnTo>
                  <a:pt x="1356" y="287"/>
                </a:lnTo>
                <a:lnTo>
                  <a:pt x="1356" y="287"/>
                </a:lnTo>
                <a:lnTo>
                  <a:pt x="1355" y="284"/>
                </a:lnTo>
                <a:lnTo>
                  <a:pt x="1354" y="278"/>
                </a:lnTo>
                <a:lnTo>
                  <a:pt x="1350" y="273"/>
                </a:lnTo>
                <a:lnTo>
                  <a:pt x="1341" y="267"/>
                </a:lnTo>
                <a:lnTo>
                  <a:pt x="1341" y="267"/>
                </a:lnTo>
                <a:lnTo>
                  <a:pt x="1322" y="253"/>
                </a:lnTo>
                <a:lnTo>
                  <a:pt x="1313" y="249"/>
                </a:lnTo>
                <a:lnTo>
                  <a:pt x="1305" y="247"/>
                </a:lnTo>
                <a:lnTo>
                  <a:pt x="1305" y="247"/>
                </a:lnTo>
                <a:lnTo>
                  <a:pt x="1213" y="236"/>
                </a:lnTo>
                <a:lnTo>
                  <a:pt x="1213" y="221"/>
                </a:lnTo>
                <a:lnTo>
                  <a:pt x="1213" y="221"/>
                </a:lnTo>
                <a:lnTo>
                  <a:pt x="1191" y="220"/>
                </a:lnTo>
                <a:lnTo>
                  <a:pt x="1168" y="220"/>
                </a:lnTo>
                <a:lnTo>
                  <a:pt x="1142" y="221"/>
                </a:lnTo>
                <a:lnTo>
                  <a:pt x="1142" y="221"/>
                </a:lnTo>
                <a:lnTo>
                  <a:pt x="1112" y="224"/>
                </a:lnTo>
                <a:lnTo>
                  <a:pt x="1075" y="224"/>
                </a:lnTo>
                <a:lnTo>
                  <a:pt x="1039" y="225"/>
                </a:lnTo>
                <a:lnTo>
                  <a:pt x="1015" y="226"/>
                </a:lnTo>
                <a:lnTo>
                  <a:pt x="1015" y="226"/>
                </a:lnTo>
                <a:lnTo>
                  <a:pt x="946" y="232"/>
                </a:lnTo>
                <a:lnTo>
                  <a:pt x="892" y="236"/>
                </a:lnTo>
                <a:lnTo>
                  <a:pt x="913" y="211"/>
                </a:lnTo>
                <a:lnTo>
                  <a:pt x="913" y="211"/>
                </a:lnTo>
                <a:lnTo>
                  <a:pt x="909" y="204"/>
                </a:lnTo>
                <a:lnTo>
                  <a:pt x="902" y="195"/>
                </a:lnTo>
                <a:lnTo>
                  <a:pt x="902" y="195"/>
                </a:lnTo>
                <a:lnTo>
                  <a:pt x="900" y="194"/>
                </a:lnTo>
                <a:lnTo>
                  <a:pt x="896" y="193"/>
                </a:lnTo>
                <a:lnTo>
                  <a:pt x="895" y="193"/>
                </a:lnTo>
                <a:lnTo>
                  <a:pt x="895" y="190"/>
                </a:lnTo>
                <a:lnTo>
                  <a:pt x="895" y="189"/>
                </a:lnTo>
                <a:lnTo>
                  <a:pt x="897" y="185"/>
                </a:lnTo>
                <a:lnTo>
                  <a:pt x="897" y="185"/>
                </a:lnTo>
                <a:lnTo>
                  <a:pt x="909" y="171"/>
                </a:lnTo>
                <a:lnTo>
                  <a:pt x="911" y="166"/>
                </a:lnTo>
                <a:lnTo>
                  <a:pt x="913" y="162"/>
                </a:lnTo>
                <a:lnTo>
                  <a:pt x="913" y="160"/>
                </a:lnTo>
                <a:lnTo>
                  <a:pt x="913" y="160"/>
                </a:lnTo>
                <a:lnTo>
                  <a:pt x="908" y="119"/>
                </a:lnTo>
                <a:lnTo>
                  <a:pt x="908" y="119"/>
                </a:lnTo>
                <a:lnTo>
                  <a:pt x="913" y="119"/>
                </a:lnTo>
                <a:lnTo>
                  <a:pt x="915" y="118"/>
                </a:lnTo>
                <a:lnTo>
                  <a:pt x="916" y="116"/>
                </a:lnTo>
                <a:lnTo>
                  <a:pt x="918" y="114"/>
                </a:lnTo>
                <a:lnTo>
                  <a:pt x="918" y="114"/>
                </a:lnTo>
                <a:lnTo>
                  <a:pt x="918" y="100"/>
                </a:lnTo>
                <a:lnTo>
                  <a:pt x="918" y="88"/>
                </a:lnTo>
                <a:lnTo>
                  <a:pt x="918" y="88"/>
                </a:lnTo>
                <a:lnTo>
                  <a:pt x="915" y="82"/>
                </a:lnTo>
                <a:lnTo>
                  <a:pt x="910" y="73"/>
                </a:lnTo>
                <a:lnTo>
                  <a:pt x="902" y="63"/>
                </a:lnTo>
                <a:lnTo>
                  <a:pt x="902" y="63"/>
                </a:lnTo>
                <a:lnTo>
                  <a:pt x="902" y="60"/>
                </a:lnTo>
                <a:lnTo>
                  <a:pt x="904" y="54"/>
                </a:lnTo>
                <a:lnTo>
                  <a:pt x="902" y="51"/>
                </a:lnTo>
                <a:lnTo>
                  <a:pt x="900" y="47"/>
                </a:lnTo>
                <a:lnTo>
                  <a:pt x="897" y="45"/>
                </a:lnTo>
                <a:lnTo>
                  <a:pt x="892" y="42"/>
                </a:lnTo>
                <a:lnTo>
                  <a:pt x="892" y="42"/>
                </a:lnTo>
                <a:lnTo>
                  <a:pt x="881" y="37"/>
                </a:lnTo>
                <a:lnTo>
                  <a:pt x="869" y="31"/>
                </a:lnTo>
                <a:lnTo>
                  <a:pt x="857" y="24"/>
                </a:lnTo>
                <a:lnTo>
                  <a:pt x="841" y="17"/>
                </a:lnTo>
                <a:lnTo>
                  <a:pt x="841" y="17"/>
                </a:lnTo>
                <a:lnTo>
                  <a:pt x="825" y="10"/>
                </a:lnTo>
                <a:lnTo>
                  <a:pt x="809" y="6"/>
                </a:lnTo>
                <a:lnTo>
                  <a:pt x="794" y="3"/>
                </a:lnTo>
                <a:lnTo>
                  <a:pt x="780" y="1"/>
                </a:lnTo>
                <a:lnTo>
                  <a:pt x="780" y="1"/>
                </a:lnTo>
                <a:lnTo>
                  <a:pt x="767" y="0"/>
                </a:lnTo>
                <a:lnTo>
                  <a:pt x="757" y="1"/>
                </a:lnTo>
                <a:lnTo>
                  <a:pt x="746" y="3"/>
                </a:lnTo>
                <a:lnTo>
                  <a:pt x="734" y="6"/>
                </a:lnTo>
                <a:lnTo>
                  <a:pt x="734" y="6"/>
                </a:lnTo>
                <a:lnTo>
                  <a:pt x="700" y="20"/>
                </a:lnTo>
                <a:lnTo>
                  <a:pt x="685" y="28"/>
                </a:lnTo>
                <a:lnTo>
                  <a:pt x="678" y="32"/>
                </a:lnTo>
                <a:lnTo>
                  <a:pt x="678" y="32"/>
                </a:lnTo>
                <a:lnTo>
                  <a:pt x="672" y="47"/>
                </a:lnTo>
                <a:lnTo>
                  <a:pt x="669" y="59"/>
                </a:lnTo>
                <a:lnTo>
                  <a:pt x="668" y="64"/>
                </a:lnTo>
                <a:lnTo>
                  <a:pt x="668" y="68"/>
                </a:lnTo>
                <a:lnTo>
                  <a:pt x="668" y="68"/>
                </a:lnTo>
                <a:lnTo>
                  <a:pt x="668" y="72"/>
                </a:lnTo>
                <a:lnTo>
                  <a:pt x="667" y="78"/>
                </a:lnTo>
                <a:lnTo>
                  <a:pt x="662" y="89"/>
                </a:lnTo>
                <a:lnTo>
                  <a:pt x="653" y="109"/>
                </a:lnTo>
                <a:lnTo>
                  <a:pt x="653" y="109"/>
                </a:lnTo>
                <a:lnTo>
                  <a:pt x="648" y="121"/>
                </a:lnTo>
                <a:lnTo>
                  <a:pt x="642" y="134"/>
                </a:lnTo>
                <a:lnTo>
                  <a:pt x="642" y="134"/>
                </a:lnTo>
                <a:lnTo>
                  <a:pt x="640" y="149"/>
                </a:lnTo>
                <a:lnTo>
                  <a:pt x="637" y="165"/>
                </a:lnTo>
                <a:lnTo>
                  <a:pt x="637" y="165"/>
                </a:lnTo>
                <a:lnTo>
                  <a:pt x="636" y="166"/>
                </a:lnTo>
                <a:lnTo>
                  <a:pt x="635" y="167"/>
                </a:lnTo>
                <a:lnTo>
                  <a:pt x="630" y="167"/>
                </a:lnTo>
                <a:lnTo>
                  <a:pt x="625" y="166"/>
                </a:lnTo>
                <a:lnTo>
                  <a:pt x="622" y="166"/>
                </a:lnTo>
                <a:lnTo>
                  <a:pt x="622" y="165"/>
                </a:lnTo>
                <a:lnTo>
                  <a:pt x="622" y="165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92E1092D-CA2A-0FE1-AA2F-EAE2990AE23E}"/>
              </a:ext>
            </a:extLst>
          </p:cNvPr>
          <p:cNvSpPr>
            <a:spLocks/>
          </p:cNvSpPr>
          <p:nvPr/>
        </p:nvSpPr>
        <p:spPr bwMode="auto">
          <a:xfrm>
            <a:off x="4021030" y="920190"/>
            <a:ext cx="1955411" cy="2490787"/>
          </a:xfrm>
          <a:custGeom>
            <a:avLst/>
            <a:gdLst>
              <a:gd name="T0" fmla="*/ 487 w 1366"/>
              <a:gd name="T1" fmla="*/ 188 h 1740"/>
              <a:gd name="T2" fmla="*/ 535 w 1366"/>
              <a:gd name="T3" fmla="*/ 245 h 1740"/>
              <a:gd name="T4" fmla="*/ 510 w 1366"/>
              <a:gd name="T5" fmla="*/ 322 h 1740"/>
              <a:gd name="T6" fmla="*/ 377 w 1366"/>
              <a:gd name="T7" fmla="*/ 398 h 1740"/>
              <a:gd name="T8" fmla="*/ 291 w 1366"/>
              <a:gd name="T9" fmla="*/ 654 h 1740"/>
              <a:gd name="T10" fmla="*/ 153 w 1366"/>
              <a:gd name="T11" fmla="*/ 731 h 1740"/>
              <a:gd name="T12" fmla="*/ 82 w 1366"/>
              <a:gd name="T13" fmla="*/ 720 h 1740"/>
              <a:gd name="T14" fmla="*/ 33 w 1366"/>
              <a:gd name="T15" fmla="*/ 714 h 1740"/>
              <a:gd name="T16" fmla="*/ 20 w 1366"/>
              <a:gd name="T17" fmla="*/ 711 h 1740"/>
              <a:gd name="T18" fmla="*/ 0 w 1366"/>
              <a:gd name="T19" fmla="*/ 715 h 1740"/>
              <a:gd name="T20" fmla="*/ 27 w 1366"/>
              <a:gd name="T21" fmla="*/ 751 h 1740"/>
              <a:gd name="T22" fmla="*/ 29 w 1366"/>
              <a:gd name="T23" fmla="*/ 771 h 1740"/>
              <a:gd name="T24" fmla="*/ 64 w 1366"/>
              <a:gd name="T25" fmla="*/ 792 h 1740"/>
              <a:gd name="T26" fmla="*/ 138 w 1366"/>
              <a:gd name="T27" fmla="*/ 810 h 1740"/>
              <a:gd name="T28" fmla="*/ 190 w 1366"/>
              <a:gd name="T29" fmla="*/ 885 h 1740"/>
              <a:gd name="T30" fmla="*/ 337 w 1366"/>
              <a:gd name="T31" fmla="*/ 777 h 1740"/>
              <a:gd name="T32" fmla="*/ 438 w 1366"/>
              <a:gd name="T33" fmla="*/ 618 h 1740"/>
              <a:gd name="T34" fmla="*/ 387 w 1366"/>
              <a:gd name="T35" fmla="*/ 812 h 1740"/>
              <a:gd name="T36" fmla="*/ 387 w 1366"/>
              <a:gd name="T37" fmla="*/ 966 h 1740"/>
              <a:gd name="T38" fmla="*/ 427 w 1366"/>
              <a:gd name="T39" fmla="*/ 1445 h 1740"/>
              <a:gd name="T40" fmla="*/ 474 w 1366"/>
              <a:gd name="T41" fmla="*/ 1592 h 1740"/>
              <a:gd name="T42" fmla="*/ 481 w 1366"/>
              <a:gd name="T43" fmla="*/ 1627 h 1740"/>
              <a:gd name="T44" fmla="*/ 451 w 1366"/>
              <a:gd name="T45" fmla="*/ 1705 h 1740"/>
              <a:gd name="T46" fmla="*/ 535 w 1366"/>
              <a:gd name="T47" fmla="*/ 1691 h 1740"/>
              <a:gd name="T48" fmla="*/ 590 w 1366"/>
              <a:gd name="T49" fmla="*/ 1629 h 1740"/>
              <a:gd name="T50" fmla="*/ 581 w 1366"/>
              <a:gd name="T51" fmla="*/ 1558 h 1740"/>
              <a:gd name="T52" fmla="*/ 595 w 1366"/>
              <a:gd name="T53" fmla="*/ 1530 h 1740"/>
              <a:gd name="T54" fmla="*/ 602 w 1366"/>
              <a:gd name="T55" fmla="*/ 1379 h 1740"/>
              <a:gd name="T56" fmla="*/ 644 w 1366"/>
              <a:gd name="T57" fmla="*/ 1161 h 1740"/>
              <a:gd name="T58" fmla="*/ 670 w 1366"/>
              <a:gd name="T59" fmla="*/ 1129 h 1740"/>
              <a:gd name="T60" fmla="*/ 770 w 1366"/>
              <a:gd name="T61" fmla="*/ 1303 h 1740"/>
              <a:gd name="T62" fmla="*/ 693 w 1366"/>
              <a:gd name="T63" fmla="*/ 1558 h 1740"/>
              <a:gd name="T64" fmla="*/ 658 w 1366"/>
              <a:gd name="T65" fmla="*/ 1635 h 1740"/>
              <a:gd name="T66" fmla="*/ 729 w 1366"/>
              <a:gd name="T67" fmla="*/ 1681 h 1740"/>
              <a:gd name="T68" fmla="*/ 770 w 1366"/>
              <a:gd name="T69" fmla="*/ 1732 h 1740"/>
              <a:gd name="T70" fmla="*/ 873 w 1366"/>
              <a:gd name="T71" fmla="*/ 1727 h 1740"/>
              <a:gd name="T72" fmla="*/ 822 w 1366"/>
              <a:gd name="T73" fmla="*/ 1694 h 1740"/>
              <a:gd name="T74" fmla="*/ 781 w 1366"/>
              <a:gd name="T75" fmla="*/ 1592 h 1740"/>
              <a:gd name="T76" fmla="*/ 885 w 1366"/>
              <a:gd name="T77" fmla="*/ 1452 h 1740"/>
              <a:gd name="T78" fmla="*/ 962 w 1366"/>
              <a:gd name="T79" fmla="*/ 1207 h 1740"/>
              <a:gd name="T80" fmla="*/ 851 w 1366"/>
              <a:gd name="T81" fmla="*/ 961 h 1740"/>
              <a:gd name="T82" fmla="*/ 997 w 1366"/>
              <a:gd name="T83" fmla="*/ 738 h 1740"/>
              <a:gd name="T84" fmla="*/ 1170 w 1366"/>
              <a:gd name="T85" fmla="*/ 810 h 1740"/>
              <a:gd name="T86" fmla="*/ 1273 w 1366"/>
              <a:gd name="T87" fmla="*/ 751 h 1740"/>
              <a:gd name="T88" fmla="*/ 1350 w 1366"/>
              <a:gd name="T89" fmla="*/ 752 h 1740"/>
              <a:gd name="T90" fmla="*/ 1320 w 1366"/>
              <a:gd name="T91" fmla="*/ 736 h 1740"/>
              <a:gd name="T92" fmla="*/ 1337 w 1366"/>
              <a:gd name="T93" fmla="*/ 704 h 1740"/>
              <a:gd name="T94" fmla="*/ 1301 w 1366"/>
              <a:gd name="T95" fmla="*/ 708 h 1740"/>
              <a:gd name="T96" fmla="*/ 1313 w 1366"/>
              <a:gd name="T97" fmla="*/ 672 h 1740"/>
              <a:gd name="T98" fmla="*/ 1225 w 1366"/>
              <a:gd name="T99" fmla="*/ 678 h 1740"/>
              <a:gd name="T100" fmla="*/ 994 w 1366"/>
              <a:gd name="T101" fmla="*/ 582 h 1740"/>
              <a:gd name="T102" fmla="*/ 857 w 1366"/>
              <a:gd name="T103" fmla="*/ 356 h 1740"/>
              <a:gd name="T104" fmla="*/ 725 w 1366"/>
              <a:gd name="T105" fmla="*/ 322 h 1740"/>
              <a:gd name="T106" fmla="*/ 704 w 1366"/>
              <a:gd name="T107" fmla="*/ 185 h 1740"/>
              <a:gd name="T108" fmla="*/ 709 w 1366"/>
              <a:gd name="T109" fmla="*/ 125 h 1740"/>
              <a:gd name="T110" fmla="*/ 683 w 1366"/>
              <a:gd name="T111" fmla="*/ 61 h 1740"/>
              <a:gd name="T112" fmla="*/ 647 w 1366"/>
              <a:gd name="T113" fmla="*/ 11 h 1740"/>
              <a:gd name="T114" fmla="*/ 547 w 1366"/>
              <a:gd name="T115" fmla="*/ 9 h 1740"/>
              <a:gd name="T116" fmla="*/ 477 w 1366"/>
              <a:gd name="T117" fmla="*/ 66 h 17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366" h="1740">
                <a:moveTo>
                  <a:pt x="500" y="174"/>
                </a:moveTo>
                <a:lnTo>
                  <a:pt x="500" y="174"/>
                </a:lnTo>
                <a:lnTo>
                  <a:pt x="497" y="172"/>
                </a:lnTo>
                <a:lnTo>
                  <a:pt x="491" y="171"/>
                </a:lnTo>
                <a:lnTo>
                  <a:pt x="488" y="171"/>
                </a:lnTo>
                <a:lnTo>
                  <a:pt x="486" y="172"/>
                </a:lnTo>
                <a:lnTo>
                  <a:pt x="484" y="175"/>
                </a:lnTo>
                <a:lnTo>
                  <a:pt x="484" y="179"/>
                </a:lnTo>
                <a:lnTo>
                  <a:pt x="484" y="179"/>
                </a:lnTo>
                <a:lnTo>
                  <a:pt x="487" y="188"/>
                </a:lnTo>
                <a:lnTo>
                  <a:pt x="491" y="195"/>
                </a:lnTo>
                <a:lnTo>
                  <a:pt x="495" y="200"/>
                </a:lnTo>
                <a:lnTo>
                  <a:pt x="500" y="204"/>
                </a:lnTo>
                <a:lnTo>
                  <a:pt x="510" y="209"/>
                </a:lnTo>
                <a:lnTo>
                  <a:pt x="510" y="209"/>
                </a:lnTo>
                <a:lnTo>
                  <a:pt x="512" y="213"/>
                </a:lnTo>
                <a:lnTo>
                  <a:pt x="520" y="225"/>
                </a:lnTo>
                <a:lnTo>
                  <a:pt x="520" y="225"/>
                </a:lnTo>
                <a:lnTo>
                  <a:pt x="529" y="238"/>
                </a:lnTo>
                <a:lnTo>
                  <a:pt x="535" y="245"/>
                </a:lnTo>
                <a:lnTo>
                  <a:pt x="535" y="245"/>
                </a:lnTo>
                <a:lnTo>
                  <a:pt x="539" y="248"/>
                </a:lnTo>
                <a:lnTo>
                  <a:pt x="542" y="250"/>
                </a:lnTo>
                <a:lnTo>
                  <a:pt x="544" y="255"/>
                </a:lnTo>
                <a:lnTo>
                  <a:pt x="546" y="266"/>
                </a:lnTo>
                <a:lnTo>
                  <a:pt x="546" y="312"/>
                </a:lnTo>
                <a:lnTo>
                  <a:pt x="546" y="312"/>
                </a:lnTo>
                <a:lnTo>
                  <a:pt x="525" y="317"/>
                </a:lnTo>
                <a:lnTo>
                  <a:pt x="510" y="322"/>
                </a:lnTo>
                <a:lnTo>
                  <a:pt x="510" y="322"/>
                </a:lnTo>
                <a:lnTo>
                  <a:pt x="477" y="333"/>
                </a:lnTo>
                <a:lnTo>
                  <a:pt x="433" y="347"/>
                </a:lnTo>
                <a:lnTo>
                  <a:pt x="433" y="347"/>
                </a:lnTo>
                <a:lnTo>
                  <a:pt x="427" y="351"/>
                </a:lnTo>
                <a:lnTo>
                  <a:pt x="419" y="358"/>
                </a:lnTo>
                <a:lnTo>
                  <a:pt x="402" y="374"/>
                </a:lnTo>
                <a:lnTo>
                  <a:pt x="385" y="392"/>
                </a:lnTo>
                <a:lnTo>
                  <a:pt x="380" y="397"/>
                </a:lnTo>
                <a:lnTo>
                  <a:pt x="377" y="398"/>
                </a:lnTo>
                <a:lnTo>
                  <a:pt x="377" y="398"/>
                </a:lnTo>
                <a:lnTo>
                  <a:pt x="375" y="406"/>
                </a:lnTo>
                <a:lnTo>
                  <a:pt x="368" y="429"/>
                </a:lnTo>
                <a:lnTo>
                  <a:pt x="352" y="501"/>
                </a:lnTo>
                <a:lnTo>
                  <a:pt x="333" y="577"/>
                </a:lnTo>
                <a:lnTo>
                  <a:pt x="321" y="623"/>
                </a:lnTo>
                <a:lnTo>
                  <a:pt x="321" y="623"/>
                </a:lnTo>
                <a:lnTo>
                  <a:pt x="319" y="628"/>
                </a:lnTo>
                <a:lnTo>
                  <a:pt x="315" y="634"/>
                </a:lnTo>
                <a:lnTo>
                  <a:pt x="305" y="644"/>
                </a:lnTo>
                <a:lnTo>
                  <a:pt x="291" y="654"/>
                </a:lnTo>
                <a:lnTo>
                  <a:pt x="274" y="664"/>
                </a:lnTo>
                <a:lnTo>
                  <a:pt x="257" y="673"/>
                </a:lnTo>
                <a:lnTo>
                  <a:pt x="242" y="681"/>
                </a:lnTo>
                <a:lnTo>
                  <a:pt x="228" y="686"/>
                </a:lnTo>
                <a:lnTo>
                  <a:pt x="219" y="690"/>
                </a:lnTo>
                <a:lnTo>
                  <a:pt x="219" y="690"/>
                </a:lnTo>
                <a:lnTo>
                  <a:pt x="200" y="696"/>
                </a:lnTo>
                <a:lnTo>
                  <a:pt x="177" y="706"/>
                </a:lnTo>
                <a:lnTo>
                  <a:pt x="148" y="720"/>
                </a:lnTo>
                <a:lnTo>
                  <a:pt x="153" y="731"/>
                </a:lnTo>
                <a:lnTo>
                  <a:pt x="153" y="731"/>
                </a:lnTo>
                <a:lnTo>
                  <a:pt x="136" y="729"/>
                </a:lnTo>
                <a:lnTo>
                  <a:pt x="122" y="728"/>
                </a:lnTo>
                <a:lnTo>
                  <a:pt x="116" y="727"/>
                </a:lnTo>
                <a:lnTo>
                  <a:pt x="112" y="725"/>
                </a:lnTo>
                <a:lnTo>
                  <a:pt x="112" y="725"/>
                </a:lnTo>
                <a:lnTo>
                  <a:pt x="106" y="722"/>
                </a:lnTo>
                <a:lnTo>
                  <a:pt x="99" y="720"/>
                </a:lnTo>
                <a:lnTo>
                  <a:pt x="91" y="719"/>
                </a:lnTo>
                <a:lnTo>
                  <a:pt x="82" y="720"/>
                </a:lnTo>
                <a:lnTo>
                  <a:pt x="82" y="720"/>
                </a:lnTo>
                <a:lnTo>
                  <a:pt x="62" y="724"/>
                </a:lnTo>
                <a:lnTo>
                  <a:pt x="56" y="725"/>
                </a:lnTo>
                <a:lnTo>
                  <a:pt x="51" y="725"/>
                </a:lnTo>
                <a:lnTo>
                  <a:pt x="51" y="725"/>
                </a:lnTo>
                <a:lnTo>
                  <a:pt x="43" y="720"/>
                </a:lnTo>
                <a:lnTo>
                  <a:pt x="40" y="717"/>
                </a:lnTo>
                <a:lnTo>
                  <a:pt x="36" y="715"/>
                </a:lnTo>
                <a:lnTo>
                  <a:pt x="36" y="715"/>
                </a:lnTo>
                <a:lnTo>
                  <a:pt x="33" y="714"/>
                </a:lnTo>
                <a:lnTo>
                  <a:pt x="32" y="711"/>
                </a:lnTo>
                <a:lnTo>
                  <a:pt x="26" y="702"/>
                </a:lnTo>
                <a:lnTo>
                  <a:pt x="20" y="696"/>
                </a:lnTo>
                <a:lnTo>
                  <a:pt x="18" y="694"/>
                </a:lnTo>
                <a:lnTo>
                  <a:pt x="15" y="695"/>
                </a:lnTo>
                <a:lnTo>
                  <a:pt x="15" y="695"/>
                </a:lnTo>
                <a:lnTo>
                  <a:pt x="14" y="697"/>
                </a:lnTo>
                <a:lnTo>
                  <a:pt x="14" y="700"/>
                </a:lnTo>
                <a:lnTo>
                  <a:pt x="17" y="706"/>
                </a:lnTo>
                <a:lnTo>
                  <a:pt x="20" y="711"/>
                </a:lnTo>
                <a:lnTo>
                  <a:pt x="20" y="714"/>
                </a:lnTo>
                <a:lnTo>
                  <a:pt x="20" y="715"/>
                </a:lnTo>
                <a:lnTo>
                  <a:pt x="20" y="715"/>
                </a:lnTo>
                <a:lnTo>
                  <a:pt x="19" y="715"/>
                </a:lnTo>
                <a:lnTo>
                  <a:pt x="17" y="715"/>
                </a:lnTo>
                <a:lnTo>
                  <a:pt x="10" y="715"/>
                </a:lnTo>
                <a:lnTo>
                  <a:pt x="4" y="714"/>
                </a:lnTo>
                <a:lnTo>
                  <a:pt x="1" y="714"/>
                </a:lnTo>
                <a:lnTo>
                  <a:pt x="0" y="715"/>
                </a:lnTo>
                <a:lnTo>
                  <a:pt x="0" y="715"/>
                </a:lnTo>
                <a:lnTo>
                  <a:pt x="0" y="719"/>
                </a:lnTo>
                <a:lnTo>
                  <a:pt x="1" y="725"/>
                </a:lnTo>
                <a:lnTo>
                  <a:pt x="5" y="732"/>
                </a:lnTo>
                <a:lnTo>
                  <a:pt x="8" y="734"/>
                </a:lnTo>
                <a:lnTo>
                  <a:pt x="10" y="736"/>
                </a:lnTo>
                <a:lnTo>
                  <a:pt x="10" y="736"/>
                </a:lnTo>
                <a:lnTo>
                  <a:pt x="14" y="738"/>
                </a:lnTo>
                <a:lnTo>
                  <a:pt x="19" y="742"/>
                </a:lnTo>
                <a:lnTo>
                  <a:pt x="27" y="751"/>
                </a:lnTo>
                <a:lnTo>
                  <a:pt x="27" y="751"/>
                </a:lnTo>
                <a:lnTo>
                  <a:pt x="31" y="756"/>
                </a:lnTo>
                <a:lnTo>
                  <a:pt x="31" y="756"/>
                </a:lnTo>
                <a:lnTo>
                  <a:pt x="22" y="756"/>
                </a:lnTo>
                <a:lnTo>
                  <a:pt x="17" y="757"/>
                </a:lnTo>
                <a:lnTo>
                  <a:pt x="15" y="759"/>
                </a:lnTo>
                <a:lnTo>
                  <a:pt x="15" y="761"/>
                </a:lnTo>
                <a:lnTo>
                  <a:pt x="15" y="761"/>
                </a:lnTo>
                <a:lnTo>
                  <a:pt x="18" y="764"/>
                </a:lnTo>
                <a:lnTo>
                  <a:pt x="20" y="766"/>
                </a:lnTo>
                <a:lnTo>
                  <a:pt x="29" y="771"/>
                </a:lnTo>
                <a:lnTo>
                  <a:pt x="38" y="777"/>
                </a:lnTo>
                <a:lnTo>
                  <a:pt x="46" y="782"/>
                </a:lnTo>
                <a:lnTo>
                  <a:pt x="46" y="782"/>
                </a:lnTo>
                <a:lnTo>
                  <a:pt x="51" y="787"/>
                </a:lnTo>
                <a:lnTo>
                  <a:pt x="54" y="789"/>
                </a:lnTo>
                <a:lnTo>
                  <a:pt x="56" y="791"/>
                </a:lnTo>
                <a:lnTo>
                  <a:pt x="61" y="792"/>
                </a:lnTo>
                <a:lnTo>
                  <a:pt x="61" y="792"/>
                </a:lnTo>
                <a:lnTo>
                  <a:pt x="64" y="792"/>
                </a:lnTo>
                <a:lnTo>
                  <a:pt x="64" y="792"/>
                </a:lnTo>
                <a:lnTo>
                  <a:pt x="64" y="789"/>
                </a:lnTo>
                <a:lnTo>
                  <a:pt x="64" y="789"/>
                </a:lnTo>
                <a:lnTo>
                  <a:pt x="65" y="789"/>
                </a:lnTo>
                <a:lnTo>
                  <a:pt x="77" y="792"/>
                </a:lnTo>
                <a:lnTo>
                  <a:pt x="77" y="792"/>
                </a:lnTo>
                <a:lnTo>
                  <a:pt x="96" y="796"/>
                </a:lnTo>
                <a:lnTo>
                  <a:pt x="115" y="797"/>
                </a:lnTo>
                <a:lnTo>
                  <a:pt x="133" y="797"/>
                </a:lnTo>
                <a:lnTo>
                  <a:pt x="133" y="797"/>
                </a:lnTo>
                <a:lnTo>
                  <a:pt x="138" y="810"/>
                </a:lnTo>
                <a:lnTo>
                  <a:pt x="148" y="840"/>
                </a:lnTo>
                <a:lnTo>
                  <a:pt x="154" y="857"/>
                </a:lnTo>
                <a:lnTo>
                  <a:pt x="162" y="871"/>
                </a:lnTo>
                <a:lnTo>
                  <a:pt x="168" y="883"/>
                </a:lnTo>
                <a:lnTo>
                  <a:pt x="171" y="886"/>
                </a:lnTo>
                <a:lnTo>
                  <a:pt x="173" y="889"/>
                </a:lnTo>
                <a:lnTo>
                  <a:pt x="173" y="889"/>
                </a:lnTo>
                <a:lnTo>
                  <a:pt x="176" y="890"/>
                </a:lnTo>
                <a:lnTo>
                  <a:pt x="180" y="889"/>
                </a:lnTo>
                <a:lnTo>
                  <a:pt x="190" y="885"/>
                </a:lnTo>
                <a:lnTo>
                  <a:pt x="203" y="877"/>
                </a:lnTo>
                <a:lnTo>
                  <a:pt x="218" y="867"/>
                </a:lnTo>
                <a:lnTo>
                  <a:pt x="247" y="844"/>
                </a:lnTo>
                <a:lnTo>
                  <a:pt x="270" y="828"/>
                </a:lnTo>
                <a:lnTo>
                  <a:pt x="270" y="828"/>
                </a:lnTo>
                <a:lnTo>
                  <a:pt x="288" y="815"/>
                </a:lnTo>
                <a:lnTo>
                  <a:pt x="306" y="800"/>
                </a:lnTo>
                <a:lnTo>
                  <a:pt x="321" y="787"/>
                </a:lnTo>
                <a:lnTo>
                  <a:pt x="329" y="780"/>
                </a:lnTo>
                <a:lnTo>
                  <a:pt x="337" y="777"/>
                </a:lnTo>
                <a:lnTo>
                  <a:pt x="337" y="777"/>
                </a:lnTo>
                <a:lnTo>
                  <a:pt x="358" y="766"/>
                </a:lnTo>
                <a:lnTo>
                  <a:pt x="366" y="761"/>
                </a:lnTo>
                <a:lnTo>
                  <a:pt x="372" y="756"/>
                </a:lnTo>
                <a:lnTo>
                  <a:pt x="372" y="756"/>
                </a:lnTo>
                <a:lnTo>
                  <a:pt x="377" y="747"/>
                </a:lnTo>
                <a:lnTo>
                  <a:pt x="386" y="731"/>
                </a:lnTo>
                <a:lnTo>
                  <a:pt x="408" y="683"/>
                </a:lnTo>
                <a:lnTo>
                  <a:pt x="430" y="637"/>
                </a:lnTo>
                <a:lnTo>
                  <a:pt x="438" y="618"/>
                </a:lnTo>
                <a:lnTo>
                  <a:pt x="438" y="618"/>
                </a:lnTo>
                <a:lnTo>
                  <a:pt x="433" y="672"/>
                </a:lnTo>
                <a:lnTo>
                  <a:pt x="430" y="708"/>
                </a:lnTo>
                <a:lnTo>
                  <a:pt x="428" y="725"/>
                </a:lnTo>
                <a:lnTo>
                  <a:pt x="428" y="725"/>
                </a:lnTo>
                <a:lnTo>
                  <a:pt x="427" y="729"/>
                </a:lnTo>
                <a:lnTo>
                  <a:pt x="424" y="737"/>
                </a:lnTo>
                <a:lnTo>
                  <a:pt x="413" y="761"/>
                </a:lnTo>
                <a:lnTo>
                  <a:pt x="387" y="812"/>
                </a:lnTo>
                <a:lnTo>
                  <a:pt x="387" y="812"/>
                </a:lnTo>
                <a:lnTo>
                  <a:pt x="382" y="825"/>
                </a:lnTo>
                <a:lnTo>
                  <a:pt x="379" y="843"/>
                </a:lnTo>
                <a:lnTo>
                  <a:pt x="368" y="890"/>
                </a:lnTo>
                <a:lnTo>
                  <a:pt x="361" y="932"/>
                </a:lnTo>
                <a:lnTo>
                  <a:pt x="358" y="945"/>
                </a:lnTo>
                <a:lnTo>
                  <a:pt x="357" y="950"/>
                </a:lnTo>
                <a:lnTo>
                  <a:pt x="357" y="950"/>
                </a:lnTo>
                <a:lnTo>
                  <a:pt x="361" y="953"/>
                </a:lnTo>
                <a:lnTo>
                  <a:pt x="371" y="958"/>
                </a:lnTo>
                <a:lnTo>
                  <a:pt x="387" y="966"/>
                </a:lnTo>
                <a:lnTo>
                  <a:pt x="387" y="966"/>
                </a:lnTo>
                <a:lnTo>
                  <a:pt x="399" y="1087"/>
                </a:lnTo>
                <a:lnTo>
                  <a:pt x="413" y="1236"/>
                </a:lnTo>
                <a:lnTo>
                  <a:pt x="413" y="1236"/>
                </a:lnTo>
                <a:lnTo>
                  <a:pt x="419" y="1323"/>
                </a:lnTo>
                <a:lnTo>
                  <a:pt x="422" y="1369"/>
                </a:lnTo>
                <a:lnTo>
                  <a:pt x="423" y="1400"/>
                </a:lnTo>
                <a:lnTo>
                  <a:pt x="423" y="1400"/>
                </a:lnTo>
                <a:lnTo>
                  <a:pt x="424" y="1420"/>
                </a:lnTo>
                <a:lnTo>
                  <a:pt x="427" y="1445"/>
                </a:lnTo>
                <a:lnTo>
                  <a:pt x="430" y="1468"/>
                </a:lnTo>
                <a:lnTo>
                  <a:pt x="433" y="1487"/>
                </a:lnTo>
                <a:lnTo>
                  <a:pt x="433" y="1487"/>
                </a:lnTo>
                <a:lnTo>
                  <a:pt x="440" y="1508"/>
                </a:lnTo>
                <a:lnTo>
                  <a:pt x="449" y="1537"/>
                </a:lnTo>
                <a:lnTo>
                  <a:pt x="458" y="1563"/>
                </a:lnTo>
                <a:lnTo>
                  <a:pt x="464" y="1579"/>
                </a:lnTo>
                <a:lnTo>
                  <a:pt x="464" y="1579"/>
                </a:lnTo>
                <a:lnTo>
                  <a:pt x="469" y="1586"/>
                </a:lnTo>
                <a:lnTo>
                  <a:pt x="474" y="1592"/>
                </a:lnTo>
                <a:lnTo>
                  <a:pt x="481" y="1594"/>
                </a:lnTo>
                <a:lnTo>
                  <a:pt x="483" y="1594"/>
                </a:lnTo>
                <a:lnTo>
                  <a:pt x="484" y="1594"/>
                </a:lnTo>
                <a:lnTo>
                  <a:pt x="484" y="1594"/>
                </a:lnTo>
                <a:lnTo>
                  <a:pt x="488" y="1593"/>
                </a:lnTo>
                <a:lnTo>
                  <a:pt x="491" y="1593"/>
                </a:lnTo>
                <a:lnTo>
                  <a:pt x="495" y="1594"/>
                </a:lnTo>
                <a:lnTo>
                  <a:pt x="489" y="1620"/>
                </a:lnTo>
                <a:lnTo>
                  <a:pt x="489" y="1620"/>
                </a:lnTo>
                <a:lnTo>
                  <a:pt x="481" y="1627"/>
                </a:lnTo>
                <a:lnTo>
                  <a:pt x="463" y="1645"/>
                </a:lnTo>
                <a:lnTo>
                  <a:pt x="452" y="1657"/>
                </a:lnTo>
                <a:lnTo>
                  <a:pt x="445" y="1668"/>
                </a:lnTo>
                <a:lnTo>
                  <a:pt x="440" y="1677"/>
                </a:lnTo>
                <a:lnTo>
                  <a:pt x="438" y="1682"/>
                </a:lnTo>
                <a:lnTo>
                  <a:pt x="438" y="1686"/>
                </a:lnTo>
                <a:lnTo>
                  <a:pt x="438" y="1686"/>
                </a:lnTo>
                <a:lnTo>
                  <a:pt x="441" y="1692"/>
                </a:lnTo>
                <a:lnTo>
                  <a:pt x="445" y="1699"/>
                </a:lnTo>
                <a:lnTo>
                  <a:pt x="451" y="1705"/>
                </a:lnTo>
                <a:lnTo>
                  <a:pt x="458" y="1709"/>
                </a:lnTo>
                <a:lnTo>
                  <a:pt x="465" y="1713"/>
                </a:lnTo>
                <a:lnTo>
                  <a:pt x="473" y="1715"/>
                </a:lnTo>
                <a:lnTo>
                  <a:pt x="479" y="1717"/>
                </a:lnTo>
                <a:lnTo>
                  <a:pt x="484" y="1717"/>
                </a:lnTo>
                <a:lnTo>
                  <a:pt x="484" y="1717"/>
                </a:lnTo>
                <a:lnTo>
                  <a:pt x="495" y="1714"/>
                </a:lnTo>
                <a:lnTo>
                  <a:pt x="505" y="1710"/>
                </a:lnTo>
                <a:lnTo>
                  <a:pt x="519" y="1704"/>
                </a:lnTo>
                <a:lnTo>
                  <a:pt x="535" y="1691"/>
                </a:lnTo>
                <a:lnTo>
                  <a:pt x="535" y="1691"/>
                </a:lnTo>
                <a:lnTo>
                  <a:pt x="552" y="1677"/>
                </a:lnTo>
                <a:lnTo>
                  <a:pt x="563" y="1666"/>
                </a:lnTo>
                <a:lnTo>
                  <a:pt x="571" y="1655"/>
                </a:lnTo>
                <a:lnTo>
                  <a:pt x="576" y="1645"/>
                </a:lnTo>
                <a:lnTo>
                  <a:pt x="576" y="1645"/>
                </a:lnTo>
                <a:lnTo>
                  <a:pt x="579" y="1641"/>
                </a:lnTo>
                <a:lnTo>
                  <a:pt x="581" y="1637"/>
                </a:lnTo>
                <a:lnTo>
                  <a:pt x="588" y="1631"/>
                </a:lnTo>
                <a:lnTo>
                  <a:pt x="590" y="1629"/>
                </a:lnTo>
                <a:lnTo>
                  <a:pt x="593" y="1623"/>
                </a:lnTo>
                <a:lnTo>
                  <a:pt x="595" y="1617"/>
                </a:lnTo>
                <a:lnTo>
                  <a:pt x="597" y="1609"/>
                </a:lnTo>
                <a:lnTo>
                  <a:pt x="597" y="1609"/>
                </a:lnTo>
                <a:lnTo>
                  <a:pt x="597" y="1600"/>
                </a:lnTo>
                <a:lnTo>
                  <a:pt x="597" y="1593"/>
                </a:lnTo>
                <a:lnTo>
                  <a:pt x="594" y="1585"/>
                </a:lnTo>
                <a:lnTo>
                  <a:pt x="593" y="1577"/>
                </a:lnTo>
                <a:lnTo>
                  <a:pt x="586" y="1567"/>
                </a:lnTo>
                <a:lnTo>
                  <a:pt x="581" y="1558"/>
                </a:lnTo>
                <a:lnTo>
                  <a:pt x="581" y="1558"/>
                </a:lnTo>
                <a:lnTo>
                  <a:pt x="577" y="1553"/>
                </a:lnTo>
                <a:lnTo>
                  <a:pt x="576" y="1552"/>
                </a:lnTo>
                <a:lnTo>
                  <a:pt x="576" y="1549"/>
                </a:lnTo>
                <a:lnTo>
                  <a:pt x="581" y="1543"/>
                </a:lnTo>
                <a:lnTo>
                  <a:pt x="581" y="1543"/>
                </a:lnTo>
                <a:lnTo>
                  <a:pt x="585" y="1539"/>
                </a:lnTo>
                <a:lnTo>
                  <a:pt x="588" y="1538"/>
                </a:lnTo>
                <a:lnTo>
                  <a:pt x="594" y="1534"/>
                </a:lnTo>
                <a:lnTo>
                  <a:pt x="595" y="1530"/>
                </a:lnTo>
                <a:lnTo>
                  <a:pt x="598" y="1525"/>
                </a:lnTo>
                <a:lnTo>
                  <a:pt x="600" y="1519"/>
                </a:lnTo>
                <a:lnTo>
                  <a:pt x="602" y="1507"/>
                </a:lnTo>
                <a:lnTo>
                  <a:pt x="602" y="1507"/>
                </a:lnTo>
                <a:lnTo>
                  <a:pt x="607" y="1459"/>
                </a:lnTo>
                <a:lnTo>
                  <a:pt x="607" y="1438"/>
                </a:lnTo>
                <a:lnTo>
                  <a:pt x="607" y="1420"/>
                </a:lnTo>
                <a:lnTo>
                  <a:pt x="607" y="1420"/>
                </a:lnTo>
                <a:lnTo>
                  <a:pt x="604" y="1401"/>
                </a:lnTo>
                <a:lnTo>
                  <a:pt x="602" y="1379"/>
                </a:lnTo>
                <a:lnTo>
                  <a:pt x="600" y="1356"/>
                </a:lnTo>
                <a:lnTo>
                  <a:pt x="600" y="1348"/>
                </a:lnTo>
                <a:lnTo>
                  <a:pt x="602" y="1339"/>
                </a:lnTo>
                <a:lnTo>
                  <a:pt x="602" y="1339"/>
                </a:lnTo>
                <a:lnTo>
                  <a:pt x="612" y="1302"/>
                </a:lnTo>
                <a:lnTo>
                  <a:pt x="632" y="1231"/>
                </a:lnTo>
                <a:lnTo>
                  <a:pt x="632" y="1231"/>
                </a:lnTo>
                <a:lnTo>
                  <a:pt x="639" y="1207"/>
                </a:lnTo>
                <a:lnTo>
                  <a:pt x="641" y="1183"/>
                </a:lnTo>
                <a:lnTo>
                  <a:pt x="644" y="1161"/>
                </a:lnTo>
                <a:lnTo>
                  <a:pt x="645" y="1141"/>
                </a:lnTo>
                <a:lnTo>
                  <a:pt x="645" y="1125"/>
                </a:lnTo>
                <a:lnTo>
                  <a:pt x="646" y="1114"/>
                </a:lnTo>
                <a:lnTo>
                  <a:pt x="647" y="1110"/>
                </a:lnTo>
                <a:lnTo>
                  <a:pt x="649" y="1107"/>
                </a:lnTo>
                <a:lnTo>
                  <a:pt x="650" y="1107"/>
                </a:lnTo>
                <a:lnTo>
                  <a:pt x="653" y="1109"/>
                </a:lnTo>
                <a:lnTo>
                  <a:pt x="653" y="1109"/>
                </a:lnTo>
                <a:lnTo>
                  <a:pt x="660" y="1116"/>
                </a:lnTo>
                <a:lnTo>
                  <a:pt x="670" y="1129"/>
                </a:lnTo>
                <a:lnTo>
                  <a:pt x="696" y="1162"/>
                </a:lnTo>
                <a:lnTo>
                  <a:pt x="739" y="1221"/>
                </a:lnTo>
                <a:lnTo>
                  <a:pt x="739" y="1221"/>
                </a:lnTo>
                <a:lnTo>
                  <a:pt x="746" y="1230"/>
                </a:lnTo>
                <a:lnTo>
                  <a:pt x="751" y="1240"/>
                </a:lnTo>
                <a:lnTo>
                  <a:pt x="761" y="1266"/>
                </a:lnTo>
                <a:lnTo>
                  <a:pt x="769" y="1288"/>
                </a:lnTo>
                <a:lnTo>
                  <a:pt x="770" y="1296"/>
                </a:lnTo>
                <a:lnTo>
                  <a:pt x="770" y="1303"/>
                </a:lnTo>
                <a:lnTo>
                  <a:pt x="770" y="1303"/>
                </a:lnTo>
                <a:lnTo>
                  <a:pt x="757" y="1336"/>
                </a:lnTo>
                <a:lnTo>
                  <a:pt x="730" y="1399"/>
                </a:lnTo>
                <a:lnTo>
                  <a:pt x="688" y="1497"/>
                </a:lnTo>
                <a:lnTo>
                  <a:pt x="688" y="1497"/>
                </a:lnTo>
                <a:lnTo>
                  <a:pt x="687" y="1505"/>
                </a:lnTo>
                <a:lnTo>
                  <a:pt x="687" y="1514"/>
                </a:lnTo>
                <a:lnTo>
                  <a:pt x="688" y="1533"/>
                </a:lnTo>
                <a:lnTo>
                  <a:pt x="692" y="1551"/>
                </a:lnTo>
                <a:lnTo>
                  <a:pt x="693" y="1558"/>
                </a:lnTo>
                <a:lnTo>
                  <a:pt x="693" y="1558"/>
                </a:lnTo>
                <a:lnTo>
                  <a:pt x="676" y="1584"/>
                </a:lnTo>
                <a:lnTo>
                  <a:pt x="664" y="1603"/>
                </a:lnTo>
                <a:lnTo>
                  <a:pt x="658" y="1615"/>
                </a:lnTo>
                <a:lnTo>
                  <a:pt x="658" y="1615"/>
                </a:lnTo>
                <a:lnTo>
                  <a:pt x="655" y="1620"/>
                </a:lnTo>
                <a:lnTo>
                  <a:pt x="653" y="1625"/>
                </a:lnTo>
                <a:lnTo>
                  <a:pt x="653" y="1627"/>
                </a:lnTo>
                <a:lnTo>
                  <a:pt x="653" y="1631"/>
                </a:lnTo>
                <a:lnTo>
                  <a:pt x="654" y="1632"/>
                </a:lnTo>
                <a:lnTo>
                  <a:pt x="658" y="1635"/>
                </a:lnTo>
                <a:lnTo>
                  <a:pt x="658" y="1635"/>
                </a:lnTo>
                <a:lnTo>
                  <a:pt x="664" y="1639"/>
                </a:lnTo>
                <a:lnTo>
                  <a:pt x="669" y="1643"/>
                </a:lnTo>
                <a:lnTo>
                  <a:pt x="677" y="1646"/>
                </a:lnTo>
                <a:lnTo>
                  <a:pt x="688" y="1650"/>
                </a:lnTo>
                <a:lnTo>
                  <a:pt x="688" y="1650"/>
                </a:lnTo>
                <a:lnTo>
                  <a:pt x="696" y="1653"/>
                </a:lnTo>
                <a:lnTo>
                  <a:pt x="702" y="1657"/>
                </a:lnTo>
                <a:lnTo>
                  <a:pt x="715" y="1667"/>
                </a:lnTo>
                <a:lnTo>
                  <a:pt x="729" y="1681"/>
                </a:lnTo>
                <a:lnTo>
                  <a:pt x="729" y="1681"/>
                </a:lnTo>
                <a:lnTo>
                  <a:pt x="730" y="1683"/>
                </a:lnTo>
                <a:lnTo>
                  <a:pt x="733" y="1690"/>
                </a:lnTo>
                <a:lnTo>
                  <a:pt x="739" y="1705"/>
                </a:lnTo>
                <a:lnTo>
                  <a:pt x="744" y="1713"/>
                </a:lnTo>
                <a:lnTo>
                  <a:pt x="751" y="1722"/>
                </a:lnTo>
                <a:lnTo>
                  <a:pt x="758" y="1728"/>
                </a:lnTo>
                <a:lnTo>
                  <a:pt x="763" y="1731"/>
                </a:lnTo>
                <a:lnTo>
                  <a:pt x="770" y="1732"/>
                </a:lnTo>
                <a:lnTo>
                  <a:pt x="770" y="1732"/>
                </a:lnTo>
                <a:lnTo>
                  <a:pt x="784" y="1735"/>
                </a:lnTo>
                <a:lnTo>
                  <a:pt x="798" y="1737"/>
                </a:lnTo>
                <a:lnTo>
                  <a:pt x="830" y="1740"/>
                </a:lnTo>
                <a:lnTo>
                  <a:pt x="855" y="1740"/>
                </a:lnTo>
                <a:lnTo>
                  <a:pt x="863" y="1738"/>
                </a:lnTo>
                <a:lnTo>
                  <a:pt x="867" y="1737"/>
                </a:lnTo>
                <a:lnTo>
                  <a:pt x="867" y="1737"/>
                </a:lnTo>
                <a:lnTo>
                  <a:pt x="871" y="1733"/>
                </a:lnTo>
                <a:lnTo>
                  <a:pt x="872" y="1731"/>
                </a:lnTo>
                <a:lnTo>
                  <a:pt x="873" y="1727"/>
                </a:lnTo>
                <a:lnTo>
                  <a:pt x="873" y="1724"/>
                </a:lnTo>
                <a:lnTo>
                  <a:pt x="872" y="1721"/>
                </a:lnTo>
                <a:lnTo>
                  <a:pt x="868" y="1717"/>
                </a:lnTo>
                <a:lnTo>
                  <a:pt x="862" y="1712"/>
                </a:lnTo>
                <a:lnTo>
                  <a:pt x="862" y="1712"/>
                </a:lnTo>
                <a:lnTo>
                  <a:pt x="854" y="1708"/>
                </a:lnTo>
                <a:lnTo>
                  <a:pt x="846" y="1704"/>
                </a:lnTo>
                <a:lnTo>
                  <a:pt x="834" y="1699"/>
                </a:lnTo>
                <a:lnTo>
                  <a:pt x="827" y="1696"/>
                </a:lnTo>
                <a:lnTo>
                  <a:pt x="822" y="1694"/>
                </a:lnTo>
                <a:lnTo>
                  <a:pt x="818" y="1690"/>
                </a:lnTo>
                <a:lnTo>
                  <a:pt x="816" y="1686"/>
                </a:lnTo>
                <a:lnTo>
                  <a:pt x="816" y="1686"/>
                </a:lnTo>
                <a:lnTo>
                  <a:pt x="812" y="1673"/>
                </a:lnTo>
                <a:lnTo>
                  <a:pt x="808" y="1658"/>
                </a:lnTo>
                <a:lnTo>
                  <a:pt x="804" y="1644"/>
                </a:lnTo>
                <a:lnTo>
                  <a:pt x="800" y="1635"/>
                </a:lnTo>
                <a:lnTo>
                  <a:pt x="800" y="1635"/>
                </a:lnTo>
                <a:lnTo>
                  <a:pt x="788" y="1607"/>
                </a:lnTo>
                <a:lnTo>
                  <a:pt x="781" y="1592"/>
                </a:lnTo>
                <a:lnTo>
                  <a:pt x="780" y="1586"/>
                </a:lnTo>
                <a:lnTo>
                  <a:pt x="780" y="1584"/>
                </a:lnTo>
                <a:lnTo>
                  <a:pt x="780" y="1584"/>
                </a:lnTo>
                <a:lnTo>
                  <a:pt x="788" y="1583"/>
                </a:lnTo>
                <a:lnTo>
                  <a:pt x="802" y="1580"/>
                </a:lnTo>
                <a:lnTo>
                  <a:pt x="817" y="1575"/>
                </a:lnTo>
                <a:lnTo>
                  <a:pt x="822" y="1572"/>
                </a:lnTo>
                <a:lnTo>
                  <a:pt x="826" y="1569"/>
                </a:lnTo>
                <a:lnTo>
                  <a:pt x="826" y="1569"/>
                </a:lnTo>
                <a:lnTo>
                  <a:pt x="885" y="1452"/>
                </a:lnTo>
                <a:lnTo>
                  <a:pt x="925" y="1372"/>
                </a:lnTo>
                <a:lnTo>
                  <a:pt x="948" y="1323"/>
                </a:lnTo>
                <a:lnTo>
                  <a:pt x="948" y="1323"/>
                </a:lnTo>
                <a:lnTo>
                  <a:pt x="952" y="1312"/>
                </a:lnTo>
                <a:lnTo>
                  <a:pt x="956" y="1296"/>
                </a:lnTo>
                <a:lnTo>
                  <a:pt x="960" y="1280"/>
                </a:lnTo>
                <a:lnTo>
                  <a:pt x="962" y="1262"/>
                </a:lnTo>
                <a:lnTo>
                  <a:pt x="964" y="1243"/>
                </a:lnTo>
                <a:lnTo>
                  <a:pt x="964" y="1225"/>
                </a:lnTo>
                <a:lnTo>
                  <a:pt x="962" y="1207"/>
                </a:lnTo>
                <a:lnTo>
                  <a:pt x="958" y="1190"/>
                </a:lnTo>
                <a:lnTo>
                  <a:pt x="958" y="1190"/>
                </a:lnTo>
                <a:lnTo>
                  <a:pt x="955" y="1181"/>
                </a:lnTo>
                <a:lnTo>
                  <a:pt x="948" y="1170"/>
                </a:lnTo>
                <a:lnTo>
                  <a:pt x="930" y="1139"/>
                </a:lnTo>
                <a:lnTo>
                  <a:pt x="907" y="1105"/>
                </a:lnTo>
                <a:lnTo>
                  <a:pt x="882" y="1068"/>
                </a:lnTo>
                <a:lnTo>
                  <a:pt x="836" y="1004"/>
                </a:lnTo>
                <a:lnTo>
                  <a:pt x="816" y="976"/>
                </a:lnTo>
                <a:lnTo>
                  <a:pt x="851" y="961"/>
                </a:lnTo>
                <a:lnTo>
                  <a:pt x="790" y="741"/>
                </a:lnTo>
                <a:lnTo>
                  <a:pt x="841" y="582"/>
                </a:lnTo>
                <a:lnTo>
                  <a:pt x="841" y="582"/>
                </a:lnTo>
                <a:lnTo>
                  <a:pt x="897" y="642"/>
                </a:lnTo>
                <a:lnTo>
                  <a:pt x="943" y="690"/>
                </a:lnTo>
                <a:lnTo>
                  <a:pt x="964" y="710"/>
                </a:lnTo>
                <a:lnTo>
                  <a:pt x="979" y="725"/>
                </a:lnTo>
                <a:lnTo>
                  <a:pt x="979" y="725"/>
                </a:lnTo>
                <a:lnTo>
                  <a:pt x="987" y="732"/>
                </a:lnTo>
                <a:lnTo>
                  <a:pt x="997" y="738"/>
                </a:lnTo>
                <a:lnTo>
                  <a:pt x="1021" y="754"/>
                </a:lnTo>
                <a:lnTo>
                  <a:pt x="1050" y="769"/>
                </a:lnTo>
                <a:lnTo>
                  <a:pt x="1082" y="783"/>
                </a:lnTo>
                <a:lnTo>
                  <a:pt x="1111" y="796"/>
                </a:lnTo>
                <a:lnTo>
                  <a:pt x="1138" y="806"/>
                </a:lnTo>
                <a:lnTo>
                  <a:pt x="1157" y="812"/>
                </a:lnTo>
                <a:lnTo>
                  <a:pt x="1164" y="812"/>
                </a:lnTo>
                <a:lnTo>
                  <a:pt x="1167" y="812"/>
                </a:lnTo>
                <a:lnTo>
                  <a:pt x="1167" y="812"/>
                </a:lnTo>
                <a:lnTo>
                  <a:pt x="1170" y="810"/>
                </a:lnTo>
                <a:lnTo>
                  <a:pt x="1173" y="806"/>
                </a:lnTo>
                <a:lnTo>
                  <a:pt x="1178" y="794"/>
                </a:lnTo>
                <a:lnTo>
                  <a:pt x="1183" y="780"/>
                </a:lnTo>
                <a:lnTo>
                  <a:pt x="1187" y="764"/>
                </a:lnTo>
                <a:lnTo>
                  <a:pt x="1196" y="733"/>
                </a:lnTo>
                <a:lnTo>
                  <a:pt x="1198" y="720"/>
                </a:lnTo>
                <a:lnTo>
                  <a:pt x="1198" y="720"/>
                </a:lnTo>
                <a:lnTo>
                  <a:pt x="1211" y="727"/>
                </a:lnTo>
                <a:lnTo>
                  <a:pt x="1240" y="740"/>
                </a:lnTo>
                <a:lnTo>
                  <a:pt x="1273" y="751"/>
                </a:lnTo>
                <a:lnTo>
                  <a:pt x="1286" y="755"/>
                </a:lnTo>
                <a:lnTo>
                  <a:pt x="1295" y="756"/>
                </a:lnTo>
                <a:lnTo>
                  <a:pt x="1295" y="756"/>
                </a:lnTo>
                <a:lnTo>
                  <a:pt x="1306" y="755"/>
                </a:lnTo>
                <a:lnTo>
                  <a:pt x="1315" y="756"/>
                </a:lnTo>
                <a:lnTo>
                  <a:pt x="1324" y="757"/>
                </a:lnTo>
                <a:lnTo>
                  <a:pt x="1331" y="756"/>
                </a:lnTo>
                <a:lnTo>
                  <a:pt x="1331" y="756"/>
                </a:lnTo>
                <a:lnTo>
                  <a:pt x="1340" y="755"/>
                </a:lnTo>
                <a:lnTo>
                  <a:pt x="1350" y="752"/>
                </a:lnTo>
                <a:lnTo>
                  <a:pt x="1359" y="750"/>
                </a:lnTo>
                <a:lnTo>
                  <a:pt x="1361" y="748"/>
                </a:lnTo>
                <a:lnTo>
                  <a:pt x="1361" y="746"/>
                </a:lnTo>
                <a:lnTo>
                  <a:pt x="1361" y="746"/>
                </a:lnTo>
                <a:lnTo>
                  <a:pt x="1360" y="743"/>
                </a:lnTo>
                <a:lnTo>
                  <a:pt x="1359" y="741"/>
                </a:lnTo>
                <a:lnTo>
                  <a:pt x="1354" y="738"/>
                </a:lnTo>
                <a:lnTo>
                  <a:pt x="1346" y="736"/>
                </a:lnTo>
                <a:lnTo>
                  <a:pt x="1320" y="736"/>
                </a:lnTo>
                <a:lnTo>
                  <a:pt x="1320" y="736"/>
                </a:lnTo>
                <a:lnTo>
                  <a:pt x="1346" y="725"/>
                </a:lnTo>
                <a:lnTo>
                  <a:pt x="1361" y="717"/>
                </a:lnTo>
                <a:lnTo>
                  <a:pt x="1366" y="713"/>
                </a:lnTo>
                <a:lnTo>
                  <a:pt x="1366" y="711"/>
                </a:lnTo>
                <a:lnTo>
                  <a:pt x="1366" y="710"/>
                </a:lnTo>
                <a:lnTo>
                  <a:pt x="1366" y="710"/>
                </a:lnTo>
                <a:lnTo>
                  <a:pt x="1364" y="708"/>
                </a:lnTo>
                <a:lnTo>
                  <a:pt x="1359" y="706"/>
                </a:lnTo>
                <a:lnTo>
                  <a:pt x="1347" y="704"/>
                </a:lnTo>
                <a:lnTo>
                  <a:pt x="1337" y="704"/>
                </a:lnTo>
                <a:lnTo>
                  <a:pt x="1331" y="705"/>
                </a:lnTo>
                <a:lnTo>
                  <a:pt x="1331" y="705"/>
                </a:lnTo>
                <a:lnTo>
                  <a:pt x="1324" y="709"/>
                </a:lnTo>
                <a:lnTo>
                  <a:pt x="1312" y="713"/>
                </a:lnTo>
                <a:lnTo>
                  <a:pt x="1300" y="715"/>
                </a:lnTo>
                <a:lnTo>
                  <a:pt x="1296" y="717"/>
                </a:lnTo>
                <a:lnTo>
                  <a:pt x="1295" y="715"/>
                </a:lnTo>
                <a:lnTo>
                  <a:pt x="1295" y="715"/>
                </a:lnTo>
                <a:lnTo>
                  <a:pt x="1296" y="713"/>
                </a:lnTo>
                <a:lnTo>
                  <a:pt x="1301" y="708"/>
                </a:lnTo>
                <a:lnTo>
                  <a:pt x="1314" y="696"/>
                </a:lnTo>
                <a:lnTo>
                  <a:pt x="1320" y="690"/>
                </a:lnTo>
                <a:lnTo>
                  <a:pt x="1326" y="683"/>
                </a:lnTo>
                <a:lnTo>
                  <a:pt x="1328" y="678"/>
                </a:lnTo>
                <a:lnTo>
                  <a:pt x="1327" y="676"/>
                </a:lnTo>
                <a:lnTo>
                  <a:pt x="1326" y="674"/>
                </a:lnTo>
                <a:lnTo>
                  <a:pt x="1326" y="674"/>
                </a:lnTo>
                <a:lnTo>
                  <a:pt x="1322" y="673"/>
                </a:lnTo>
                <a:lnTo>
                  <a:pt x="1317" y="672"/>
                </a:lnTo>
                <a:lnTo>
                  <a:pt x="1313" y="672"/>
                </a:lnTo>
                <a:lnTo>
                  <a:pt x="1308" y="673"/>
                </a:lnTo>
                <a:lnTo>
                  <a:pt x="1298" y="678"/>
                </a:lnTo>
                <a:lnTo>
                  <a:pt x="1285" y="685"/>
                </a:lnTo>
                <a:lnTo>
                  <a:pt x="1285" y="685"/>
                </a:lnTo>
                <a:lnTo>
                  <a:pt x="1267" y="694"/>
                </a:lnTo>
                <a:lnTo>
                  <a:pt x="1264" y="695"/>
                </a:lnTo>
                <a:lnTo>
                  <a:pt x="1264" y="695"/>
                </a:lnTo>
                <a:lnTo>
                  <a:pt x="1249" y="690"/>
                </a:lnTo>
                <a:lnTo>
                  <a:pt x="1249" y="690"/>
                </a:lnTo>
                <a:lnTo>
                  <a:pt x="1225" y="678"/>
                </a:lnTo>
                <a:lnTo>
                  <a:pt x="1208" y="669"/>
                </a:lnTo>
                <a:lnTo>
                  <a:pt x="1208" y="669"/>
                </a:lnTo>
                <a:lnTo>
                  <a:pt x="1166" y="653"/>
                </a:lnTo>
                <a:lnTo>
                  <a:pt x="1131" y="639"/>
                </a:lnTo>
                <a:lnTo>
                  <a:pt x="1101" y="628"/>
                </a:lnTo>
                <a:lnTo>
                  <a:pt x="1101" y="628"/>
                </a:lnTo>
                <a:lnTo>
                  <a:pt x="1072" y="617"/>
                </a:lnTo>
                <a:lnTo>
                  <a:pt x="1036" y="602"/>
                </a:lnTo>
                <a:lnTo>
                  <a:pt x="994" y="582"/>
                </a:lnTo>
                <a:lnTo>
                  <a:pt x="994" y="582"/>
                </a:lnTo>
                <a:lnTo>
                  <a:pt x="948" y="515"/>
                </a:lnTo>
                <a:lnTo>
                  <a:pt x="914" y="461"/>
                </a:lnTo>
                <a:lnTo>
                  <a:pt x="901" y="439"/>
                </a:lnTo>
                <a:lnTo>
                  <a:pt x="892" y="424"/>
                </a:lnTo>
                <a:lnTo>
                  <a:pt x="892" y="424"/>
                </a:lnTo>
                <a:lnTo>
                  <a:pt x="882" y="401"/>
                </a:lnTo>
                <a:lnTo>
                  <a:pt x="872" y="378"/>
                </a:lnTo>
                <a:lnTo>
                  <a:pt x="867" y="369"/>
                </a:lnTo>
                <a:lnTo>
                  <a:pt x="863" y="361"/>
                </a:lnTo>
                <a:lnTo>
                  <a:pt x="857" y="356"/>
                </a:lnTo>
                <a:lnTo>
                  <a:pt x="851" y="352"/>
                </a:lnTo>
                <a:lnTo>
                  <a:pt x="851" y="352"/>
                </a:lnTo>
                <a:lnTo>
                  <a:pt x="835" y="347"/>
                </a:lnTo>
                <a:lnTo>
                  <a:pt x="813" y="342"/>
                </a:lnTo>
                <a:lnTo>
                  <a:pt x="785" y="337"/>
                </a:lnTo>
                <a:lnTo>
                  <a:pt x="785" y="337"/>
                </a:lnTo>
                <a:lnTo>
                  <a:pt x="766" y="332"/>
                </a:lnTo>
                <a:lnTo>
                  <a:pt x="744" y="327"/>
                </a:lnTo>
                <a:lnTo>
                  <a:pt x="744" y="327"/>
                </a:lnTo>
                <a:lnTo>
                  <a:pt x="725" y="322"/>
                </a:lnTo>
                <a:lnTo>
                  <a:pt x="709" y="317"/>
                </a:lnTo>
                <a:lnTo>
                  <a:pt x="688" y="312"/>
                </a:lnTo>
                <a:lnTo>
                  <a:pt x="683" y="255"/>
                </a:lnTo>
                <a:lnTo>
                  <a:pt x="683" y="255"/>
                </a:lnTo>
                <a:lnTo>
                  <a:pt x="693" y="231"/>
                </a:lnTo>
                <a:lnTo>
                  <a:pt x="701" y="211"/>
                </a:lnTo>
                <a:lnTo>
                  <a:pt x="702" y="202"/>
                </a:lnTo>
                <a:lnTo>
                  <a:pt x="704" y="194"/>
                </a:lnTo>
                <a:lnTo>
                  <a:pt x="704" y="194"/>
                </a:lnTo>
                <a:lnTo>
                  <a:pt x="704" y="185"/>
                </a:lnTo>
                <a:lnTo>
                  <a:pt x="705" y="183"/>
                </a:lnTo>
                <a:lnTo>
                  <a:pt x="707" y="181"/>
                </a:lnTo>
                <a:lnTo>
                  <a:pt x="709" y="174"/>
                </a:lnTo>
                <a:lnTo>
                  <a:pt x="709" y="174"/>
                </a:lnTo>
                <a:lnTo>
                  <a:pt x="710" y="162"/>
                </a:lnTo>
                <a:lnTo>
                  <a:pt x="710" y="149"/>
                </a:lnTo>
                <a:lnTo>
                  <a:pt x="709" y="133"/>
                </a:lnTo>
                <a:lnTo>
                  <a:pt x="709" y="133"/>
                </a:lnTo>
                <a:lnTo>
                  <a:pt x="709" y="129"/>
                </a:lnTo>
                <a:lnTo>
                  <a:pt x="709" y="125"/>
                </a:lnTo>
                <a:lnTo>
                  <a:pt x="710" y="124"/>
                </a:lnTo>
                <a:lnTo>
                  <a:pt x="709" y="123"/>
                </a:lnTo>
                <a:lnTo>
                  <a:pt x="709" y="123"/>
                </a:lnTo>
                <a:lnTo>
                  <a:pt x="706" y="117"/>
                </a:lnTo>
                <a:lnTo>
                  <a:pt x="702" y="107"/>
                </a:lnTo>
                <a:lnTo>
                  <a:pt x="698" y="92"/>
                </a:lnTo>
                <a:lnTo>
                  <a:pt x="698" y="92"/>
                </a:lnTo>
                <a:lnTo>
                  <a:pt x="693" y="79"/>
                </a:lnTo>
                <a:lnTo>
                  <a:pt x="688" y="69"/>
                </a:lnTo>
                <a:lnTo>
                  <a:pt x="683" y="61"/>
                </a:lnTo>
                <a:lnTo>
                  <a:pt x="683" y="61"/>
                </a:lnTo>
                <a:lnTo>
                  <a:pt x="682" y="57"/>
                </a:lnTo>
                <a:lnTo>
                  <a:pt x="681" y="54"/>
                </a:lnTo>
                <a:lnTo>
                  <a:pt x="679" y="42"/>
                </a:lnTo>
                <a:lnTo>
                  <a:pt x="678" y="32"/>
                </a:lnTo>
                <a:lnTo>
                  <a:pt x="676" y="28"/>
                </a:lnTo>
                <a:lnTo>
                  <a:pt x="673" y="25"/>
                </a:lnTo>
                <a:lnTo>
                  <a:pt x="673" y="25"/>
                </a:lnTo>
                <a:lnTo>
                  <a:pt x="663" y="20"/>
                </a:lnTo>
                <a:lnTo>
                  <a:pt x="647" y="11"/>
                </a:lnTo>
                <a:lnTo>
                  <a:pt x="633" y="4"/>
                </a:lnTo>
                <a:lnTo>
                  <a:pt x="627" y="1"/>
                </a:lnTo>
                <a:lnTo>
                  <a:pt x="622" y="0"/>
                </a:lnTo>
                <a:lnTo>
                  <a:pt x="622" y="0"/>
                </a:lnTo>
                <a:lnTo>
                  <a:pt x="612" y="0"/>
                </a:lnTo>
                <a:lnTo>
                  <a:pt x="603" y="2"/>
                </a:lnTo>
                <a:lnTo>
                  <a:pt x="591" y="5"/>
                </a:lnTo>
                <a:lnTo>
                  <a:pt x="591" y="5"/>
                </a:lnTo>
                <a:lnTo>
                  <a:pt x="566" y="6"/>
                </a:lnTo>
                <a:lnTo>
                  <a:pt x="547" y="9"/>
                </a:lnTo>
                <a:lnTo>
                  <a:pt x="535" y="10"/>
                </a:lnTo>
                <a:lnTo>
                  <a:pt x="535" y="10"/>
                </a:lnTo>
                <a:lnTo>
                  <a:pt x="528" y="17"/>
                </a:lnTo>
                <a:lnTo>
                  <a:pt x="515" y="28"/>
                </a:lnTo>
                <a:lnTo>
                  <a:pt x="503" y="40"/>
                </a:lnTo>
                <a:lnTo>
                  <a:pt x="495" y="46"/>
                </a:lnTo>
                <a:lnTo>
                  <a:pt x="495" y="46"/>
                </a:lnTo>
                <a:lnTo>
                  <a:pt x="488" y="51"/>
                </a:lnTo>
                <a:lnTo>
                  <a:pt x="482" y="59"/>
                </a:lnTo>
                <a:lnTo>
                  <a:pt x="477" y="66"/>
                </a:lnTo>
                <a:lnTo>
                  <a:pt x="474" y="71"/>
                </a:lnTo>
                <a:lnTo>
                  <a:pt x="474" y="87"/>
                </a:lnTo>
                <a:lnTo>
                  <a:pt x="474" y="87"/>
                </a:lnTo>
                <a:lnTo>
                  <a:pt x="479" y="128"/>
                </a:lnTo>
                <a:lnTo>
                  <a:pt x="479" y="128"/>
                </a:lnTo>
                <a:lnTo>
                  <a:pt x="482" y="137"/>
                </a:lnTo>
                <a:lnTo>
                  <a:pt x="484" y="143"/>
                </a:lnTo>
                <a:lnTo>
                  <a:pt x="500" y="174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95A00CA1-5C82-D478-2259-C8C7AD439541}"/>
              </a:ext>
            </a:extLst>
          </p:cNvPr>
          <p:cNvSpPr>
            <a:spLocks/>
          </p:cNvSpPr>
          <p:nvPr/>
        </p:nvSpPr>
        <p:spPr bwMode="auto">
          <a:xfrm>
            <a:off x="7237413" y="3830640"/>
            <a:ext cx="1275308" cy="2522538"/>
          </a:xfrm>
          <a:custGeom>
            <a:avLst/>
            <a:gdLst>
              <a:gd name="T0" fmla="*/ 340 w 863"/>
              <a:gd name="T1" fmla="*/ 36 h 1707"/>
              <a:gd name="T2" fmla="*/ 271 w 863"/>
              <a:gd name="T3" fmla="*/ 59 h 1707"/>
              <a:gd name="T4" fmla="*/ 241 w 863"/>
              <a:gd name="T5" fmla="*/ 105 h 1707"/>
              <a:gd name="T6" fmla="*/ 251 w 863"/>
              <a:gd name="T7" fmla="*/ 227 h 1707"/>
              <a:gd name="T8" fmla="*/ 169 w 863"/>
              <a:gd name="T9" fmla="*/ 162 h 1707"/>
              <a:gd name="T10" fmla="*/ 149 w 863"/>
              <a:gd name="T11" fmla="*/ 115 h 1707"/>
              <a:gd name="T12" fmla="*/ 113 w 863"/>
              <a:gd name="T13" fmla="*/ 109 h 1707"/>
              <a:gd name="T14" fmla="*/ 97 w 863"/>
              <a:gd name="T15" fmla="*/ 114 h 1707"/>
              <a:gd name="T16" fmla="*/ 55 w 863"/>
              <a:gd name="T17" fmla="*/ 125 h 1707"/>
              <a:gd name="T18" fmla="*/ 11 w 863"/>
              <a:gd name="T19" fmla="*/ 224 h 1707"/>
              <a:gd name="T20" fmla="*/ 10 w 863"/>
              <a:gd name="T21" fmla="*/ 270 h 1707"/>
              <a:gd name="T22" fmla="*/ 104 w 863"/>
              <a:gd name="T23" fmla="*/ 350 h 1707"/>
              <a:gd name="T24" fmla="*/ 236 w 863"/>
              <a:gd name="T25" fmla="*/ 406 h 1707"/>
              <a:gd name="T26" fmla="*/ 271 w 863"/>
              <a:gd name="T27" fmla="*/ 437 h 1707"/>
              <a:gd name="T28" fmla="*/ 332 w 863"/>
              <a:gd name="T29" fmla="*/ 664 h 1707"/>
              <a:gd name="T30" fmla="*/ 389 w 863"/>
              <a:gd name="T31" fmla="*/ 939 h 1707"/>
              <a:gd name="T32" fmla="*/ 317 w 863"/>
              <a:gd name="T33" fmla="*/ 1147 h 1707"/>
              <a:gd name="T34" fmla="*/ 448 w 863"/>
              <a:gd name="T35" fmla="*/ 1449 h 1707"/>
              <a:gd name="T36" fmla="*/ 471 w 863"/>
              <a:gd name="T37" fmla="*/ 1497 h 1707"/>
              <a:gd name="T38" fmla="*/ 470 w 863"/>
              <a:gd name="T39" fmla="*/ 1530 h 1707"/>
              <a:gd name="T40" fmla="*/ 344 w 863"/>
              <a:gd name="T41" fmla="*/ 1590 h 1707"/>
              <a:gd name="T42" fmla="*/ 353 w 863"/>
              <a:gd name="T43" fmla="*/ 1612 h 1707"/>
              <a:gd name="T44" fmla="*/ 552 w 863"/>
              <a:gd name="T45" fmla="*/ 1576 h 1707"/>
              <a:gd name="T46" fmla="*/ 592 w 863"/>
              <a:gd name="T47" fmla="*/ 1561 h 1707"/>
              <a:gd name="T48" fmla="*/ 584 w 863"/>
              <a:gd name="T49" fmla="*/ 1505 h 1707"/>
              <a:gd name="T50" fmla="*/ 575 w 863"/>
              <a:gd name="T51" fmla="*/ 1446 h 1707"/>
              <a:gd name="T52" fmla="*/ 536 w 863"/>
              <a:gd name="T53" fmla="*/ 1280 h 1707"/>
              <a:gd name="T54" fmla="*/ 577 w 863"/>
              <a:gd name="T55" fmla="*/ 1341 h 1707"/>
              <a:gd name="T56" fmla="*/ 603 w 863"/>
              <a:gd name="T57" fmla="*/ 1431 h 1707"/>
              <a:gd name="T58" fmla="*/ 585 w 863"/>
              <a:gd name="T59" fmla="*/ 1631 h 1707"/>
              <a:gd name="T60" fmla="*/ 558 w 863"/>
              <a:gd name="T61" fmla="*/ 1666 h 1707"/>
              <a:gd name="T62" fmla="*/ 594 w 863"/>
              <a:gd name="T63" fmla="*/ 1702 h 1707"/>
              <a:gd name="T64" fmla="*/ 691 w 863"/>
              <a:gd name="T65" fmla="*/ 1698 h 1707"/>
              <a:gd name="T66" fmla="*/ 686 w 863"/>
              <a:gd name="T67" fmla="*/ 1639 h 1707"/>
              <a:gd name="T68" fmla="*/ 705 w 863"/>
              <a:gd name="T69" fmla="*/ 1566 h 1707"/>
              <a:gd name="T70" fmla="*/ 740 w 863"/>
              <a:gd name="T71" fmla="*/ 1507 h 1707"/>
              <a:gd name="T72" fmla="*/ 740 w 863"/>
              <a:gd name="T73" fmla="*/ 1349 h 1707"/>
              <a:gd name="T74" fmla="*/ 730 w 863"/>
              <a:gd name="T75" fmla="*/ 1188 h 1707"/>
              <a:gd name="T76" fmla="*/ 808 w 863"/>
              <a:gd name="T77" fmla="*/ 939 h 1707"/>
              <a:gd name="T78" fmla="*/ 684 w 863"/>
              <a:gd name="T79" fmla="*/ 611 h 1707"/>
              <a:gd name="T80" fmla="*/ 646 w 863"/>
              <a:gd name="T81" fmla="*/ 424 h 1707"/>
              <a:gd name="T82" fmla="*/ 729 w 863"/>
              <a:gd name="T83" fmla="*/ 355 h 1707"/>
              <a:gd name="T84" fmla="*/ 754 w 863"/>
              <a:gd name="T85" fmla="*/ 295 h 1707"/>
              <a:gd name="T86" fmla="*/ 720 w 863"/>
              <a:gd name="T87" fmla="*/ 166 h 1707"/>
              <a:gd name="T88" fmla="*/ 654 w 863"/>
              <a:gd name="T89" fmla="*/ 79 h 1707"/>
              <a:gd name="T90" fmla="*/ 623 w 863"/>
              <a:gd name="T91" fmla="*/ 8 h 1707"/>
              <a:gd name="T92" fmla="*/ 572 w 863"/>
              <a:gd name="T93" fmla="*/ 0 h 1707"/>
              <a:gd name="T94" fmla="*/ 536 w 863"/>
              <a:gd name="T95" fmla="*/ 23 h 1707"/>
              <a:gd name="T96" fmla="*/ 521 w 863"/>
              <a:gd name="T97" fmla="*/ 69 h 1707"/>
              <a:gd name="T98" fmla="*/ 526 w 863"/>
              <a:gd name="T99" fmla="*/ 95 h 1707"/>
              <a:gd name="T100" fmla="*/ 554 w 863"/>
              <a:gd name="T101" fmla="*/ 124 h 1707"/>
              <a:gd name="T102" fmla="*/ 598 w 863"/>
              <a:gd name="T103" fmla="*/ 161 h 1707"/>
              <a:gd name="T104" fmla="*/ 582 w 863"/>
              <a:gd name="T105" fmla="*/ 187 h 1707"/>
              <a:gd name="T106" fmla="*/ 605 w 863"/>
              <a:gd name="T107" fmla="*/ 250 h 1707"/>
              <a:gd name="T108" fmla="*/ 529 w 863"/>
              <a:gd name="T109" fmla="*/ 268 h 1707"/>
              <a:gd name="T110" fmla="*/ 460 w 863"/>
              <a:gd name="T111" fmla="*/ 221 h 1707"/>
              <a:gd name="T112" fmla="*/ 465 w 863"/>
              <a:gd name="T113" fmla="*/ 137 h 1707"/>
              <a:gd name="T114" fmla="*/ 445 w 863"/>
              <a:gd name="T115" fmla="*/ 81 h 17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863" h="1707">
                <a:moveTo>
                  <a:pt x="404" y="69"/>
                </a:moveTo>
                <a:lnTo>
                  <a:pt x="404" y="69"/>
                </a:lnTo>
                <a:lnTo>
                  <a:pt x="392" y="58"/>
                </a:lnTo>
                <a:lnTo>
                  <a:pt x="382" y="50"/>
                </a:lnTo>
                <a:lnTo>
                  <a:pt x="373" y="44"/>
                </a:lnTo>
                <a:lnTo>
                  <a:pt x="373" y="44"/>
                </a:lnTo>
                <a:lnTo>
                  <a:pt x="361" y="40"/>
                </a:lnTo>
                <a:lnTo>
                  <a:pt x="340" y="36"/>
                </a:lnTo>
                <a:lnTo>
                  <a:pt x="318" y="33"/>
                </a:lnTo>
                <a:lnTo>
                  <a:pt x="302" y="33"/>
                </a:lnTo>
                <a:lnTo>
                  <a:pt x="302" y="33"/>
                </a:lnTo>
                <a:lnTo>
                  <a:pt x="299" y="35"/>
                </a:lnTo>
                <a:lnTo>
                  <a:pt x="296" y="36"/>
                </a:lnTo>
                <a:lnTo>
                  <a:pt x="288" y="42"/>
                </a:lnTo>
                <a:lnTo>
                  <a:pt x="279" y="50"/>
                </a:lnTo>
                <a:lnTo>
                  <a:pt x="271" y="59"/>
                </a:lnTo>
                <a:lnTo>
                  <a:pt x="257" y="77"/>
                </a:lnTo>
                <a:lnTo>
                  <a:pt x="251" y="84"/>
                </a:lnTo>
                <a:lnTo>
                  <a:pt x="251" y="84"/>
                </a:lnTo>
                <a:lnTo>
                  <a:pt x="246" y="87"/>
                </a:lnTo>
                <a:lnTo>
                  <a:pt x="242" y="91"/>
                </a:lnTo>
                <a:lnTo>
                  <a:pt x="241" y="95"/>
                </a:lnTo>
                <a:lnTo>
                  <a:pt x="241" y="95"/>
                </a:lnTo>
                <a:lnTo>
                  <a:pt x="241" y="105"/>
                </a:lnTo>
                <a:lnTo>
                  <a:pt x="239" y="111"/>
                </a:lnTo>
                <a:lnTo>
                  <a:pt x="241" y="115"/>
                </a:lnTo>
                <a:lnTo>
                  <a:pt x="241" y="115"/>
                </a:lnTo>
                <a:lnTo>
                  <a:pt x="242" y="130"/>
                </a:lnTo>
                <a:lnTo>
                  <a:pt x="243" y="161"/>
                </a:lnTo>
                <a:lnTo>
                  <a:pt x="246" y="207"/>
                </a:lnTo>
                <a:lnTo>
                  <a:pt x="246" y="207"/>
                </a:lnTo>
                <a:lnTo>
                  <a:pt x="251" y="227"/>
                </a:lnTo>
                <a:lnTo>
                  <a:pt x="256" y="248"/>
                </a:lnTo>
                <a:lnTo>
                  <a:pt x="256" y="248"/>
                </a:lnTo>
                <a:lnTo>
                  <a:pt x="266" y="273"/>
                </a:lnTo>
                <a:lnTo>
                  <a:pt x="215" y="263"/>
                </a:lnTo>
                <a:lnTo>
                  <a:pt x="174" y="233"/>
                </a:lnTo>
                <a:lnTo>
                  <a:pt x="164" y="176"/>
                </a:lnTo>
                <a:lnTo>
                  <a:pt x="164" y="176"/>
                </a:lnTo>
                <a:lnTo>
                  <a:pt x="169" y="162"/>
                </a:lnTo>
                <a:lnTo>
                  <a:pt x="173" y="151"/>
                </a:lnTo>
                <a:lnTo>
                  <a:pt x="174" y="141"/>
                </a:lnTo>
                <a:lnTo>
                  <a:pt x="174" y="141"/>
                </a:lnTo>
                <a:lnTo>
                  <a:pt x="173" y="137"/>
                </a:lnTo>
                <a:lnTo>
                  <a:pt x="171" y="132"/>
                </a:lnTo>
                <a:lnTo>
                  <a:pt x="162" y="124"/>
                </a:lnTo>
                <a:lnTo>
                  <a:pt x="153" y="118"/>
                </a:lnTo>
                <a:lnTo>
                  <a:pt x="149" y="115"/>
                </a:lnTo>
                <a:lnTo>
                  <a:pt x="149" y="115"/>
                </a:lnTo>
                <a:lnTo>
                  <a:pt x="141" y="113"/>
                </a:lnTo>
                <a:lnTo>
                  <a:pt x="134" y="111"/>
                </a:lnTo>
                <a:lnTo>
                  <a:pt x="129" y="110"/>
                </a:lnTo>
                <a:lnTo>
                  <a:pt x="129" y="110"/>
                </a:lnTo>
                <a:lnTo>
                  <a:pt x="120" y="109"/>
                </a:lnTo>
                <a:lnTo>
                  <a:pt x="115" y="109"/>
                </a:lnTo>
                <a:lnTo>
                  <a:pt x="113" y="109"/>
                </a:lnTo>
                <a:lnTo>
                  <a:pt x="113" y="110"/>
                </a:lnTo>
                <a:lnTo>
                  <a:pt x="113" y="110"/>
                </a:lnTo>
                <a:lnTo>
                  <a:pt x="112" y="113"/>
                </a:lnTo>
                <a:lnTo>
                  <a:pt x="111" y="114"/>
                </a:lnTo>
                <a:lnTo>
                  <a:pt x="107" y="115"/>
                </a:lnTo>
                <a:lnTo>
                  <a:pt x="103" y="115"/>
                </a:lnTo>
                <a:lnTo>
                  <a:pt x="103" y="115"/>
                </a:lnTo>
                <a:lnTo>
                  <a:pt x="97" y="114"/>
                </a:lnTo>
                <a:lnTo>
                  <a:pt x="90" y="115"/>
                </a:lnTo>
                <a:lnTo>
                  <a:pt x="78" y="115"/>
                </a:lnTo>
                <a:lnTo>
                  <a:pt x="78" y="115"/>
                </a:lnTo>
                <a:lnTo>
                  <a:pt x="66" y="116"/>
                </a:lnTo>
                <a:lnTo>
                  <a:pt x="61" y="118"/>
                </a:lnTo>
                <a:lnTo>
                  <a:pt x="57" y="120"/>
                </a:lnTo>
                <a:lnTo>
                  <a:pt x="57" y="120"/>
                </a:lnTo>
                <a:lnTo>
                  <a:pt x="55" y="125"/>
                </a:lnTo>
                <a:lnTo>
                  <a:pt x="51" y="132"/>
                </a:lnTo>
                <a:lnTo>
                  <a:pt x="47" y="141"/>
                </a:lnTo>
                <a:lnTo>
                  <a:pt x="47" y="161"/>
                </a:lnTo>
                <a:lnTo>
                  <a:pt x="47" y="171"/>
                </a:lnTo>
                <a:lnTo>
                  <a:pt x="47" y="171"/>
                </a:lnTo>
                <a:lnTo>
                  <a:pt x="38" y="183"/>
                </a:lnTo>
                <a:lnTo>
                  <a:pt x="20" y="208"/>
                </a:lnTo>
                <a:lnTo>
                  <a:pt x="11" y="224"/>
                </a:lnTo>
                <a:lnTo>
                  <a:pt x="4" y="238"/>
                </a:lnTo>
                <a:lnTo>
                  <a:pt x="1" y="244"/>
                </a:lnTo>
                <a:lnTo>
                  <a:pt x="0" y="249"/>
                </a:lnTo>
                <a:lnTo>
                  <a:pt x="0" y="254"/>
                </a:lnTo>
                <a:lnTo>
                  <a:pt x="1" y="258"/>
                </a:lnTo>
                <a:lnTo>
                  <a:pt x="1" y="258"/>
                </a:lnTo>
                <a:lnTo>
                  <a:pt x="5" y="265"/>
                </a:lnTo>
                <a:lnTo>
                  <a:pt x="10" y="270"/>
                </a:lnTo>
                <a:lnTo>
                  <a:pt x="21" y="280"/>
                </a:lnTo>
                <a:lnTo>
                  <a:pt x="32" y="290"/>
                </a:lnTo>
                <a:lnTo>
                  <a:pt x="42" y="299"/>
                </a:lnTo>
                <a:lnTo>
                  <a:pt x="42" y="299"/>
                </a:lnTo>
                <a:lnTo>
                  <a:pt x="56" y="313"/>
                </a:lnTo>
                <a:lnTo>
                  <a:pt x="79" y="331"/>
                </a:lnTo>
                <a:lnTo>
                  <a:pt x="92" y="341"/>
                </a:lnTo>
                <a:lnTo>
                  <a:pt x="104" y="350"/>
                </a:lnTo>
                <a:lnTo>
                  <a:pt x="117" y="356"/>
                </a:lnTo>
                <a:lnTo>
                  <a:pt x="129" y="360"/>
                </a:lnTo>
                <a:lnTo>
                  <a:pt x="129" y="360"/>
                </a:lnTo>
                <a:lnTo>
                  <a:pt x="141" y="364"/>
                </a:lnTo>
                <a:lnTo>
                  <a:pt x="157" y="369"/>
                </a:lnTo>
                <a:lnTo>
                  <a:pt x="191" y="383"/>
                </a:lnTo>
                <a:lnTo>
                  <a:pt x="220" y="397"/>
                </a:lnTo>
                <a:lnTo>
                  <a:pt x="236" y="406"/>
                </a:lnTo>
                <a:lnTo>
                  <a:pt x="236" y="406"/>
                </a:lnTo>
                <a:lnTo>
                  <a:pt x="245" y="411"/>
                </a:lnTo>
                <a:lnTo>
                  <a:pt x="256" y="418"/>
                </a:lnTo>
                <a:lnTo>
                  <a:pt x="262" y="422"/>
                </a:lnTo>
                <a:lnTo>
                  <a:pt x="266" y="427"/>
                </a:lnTo>
                <a:lnTo>
                  <a:pt x="270" y="432"/>
                </a:lnTo>
                <a:lnTo>
                  <a:pt x="271" y="437"/>
                </a:lnTo>
                <a:lnTo>
                  <a:pt x="271" y="437"/>
                </a:lnTo>
                <a:lnTo>
                  <a:pt x="274" y="450"/>
                </a:lnTo>
                <a:lnTo>
                  <a:pt x="280" y="474"/>
                </a:lnTo>
                <a:lnTo>
                  <a:pt x="301" y="543"/>
                </a:lnTo>
                <a:lnTo>
                  <a:pt x="321" y="613"/>
                </a:lnTo>
                <a:lnTo>
                  <a:pt x="329" y="640"/>
                </a:lnTo>
                <a:lnTo>
                  <a:pt x="332" y="657"/>
                </a:lnTo>
                <a:lnTo>
                  <a:pt x="332" y="657"/>
                </a:lnTo>
                <a:lnTo>
                  <a:pt x="332" y="664"/>
                </a:lnTo>
                <a:lnTo>
                  <a:pt x="332" y="675"/>
                </a:lnTo>
                <a:lnTo>
                  <a:pt x="331" y="705"/>
                </a:lnTo>
                <a:lnTo>
                  <a:pt x="325" y="784"/>
                </a:lnTo>
                <a:lnTo>
                  <a:pt x="312" y="892"/>
                </a:lnTo>
                <a:lnTo>
                  <a:pt x="373" y="902"/>
                </a:lnTo>
                <a:lnTo>
                  <a:pt x="404" y="907"/>
                </a:lnTo>
                <a:lnTo>
                  <a:pt x="404" y="907"/>
                </a:lnTo>
                <a:lnTo>
                  <a:pt x="389" y="939"/>
                </a:lnTo>
                <a:lnTo>
                  <a:pt x="375" y="972"/>
                </a:lnTo>
                <a:lnTo>
                  <a:pt x="357" y="1012"/>
                </a:lnTo>
                <a:lnTo>
                  <a:pt x="341" y="1054"/>
                </a:lnTo>
                <a:lnTo>
                  <a:pt x="327" y="1094"/>
                </a:lnTo>
                <a:lnTo>
                  <a:pt x="322" y="1110"/>
                </a:lnTo>
                <a:lnTo>
                  <a:pt x="318" y="1125"/>
                </a:lnTo>
                <a:lnTo>
                  <a:pt x="317" y="1138"/>
                </a:lnTo>
                <a:lnTo>
                  <a:pt x="317" y="1147"/>
                </a:lnTo>
                <a:lnTo>
                  <a:pt x="317" y="1147"/>
                </a:lnTo>
                <a:lnTo>
                  <a:pt x="320" y="1157"/>
                </a:lnTo>
                <a:lnTo>
                  <a:pt x="325" y="1171"/>
                </a:lnTo>
                <a:lnTo>
                  <a:pt x="341" y="1210"/>
                </a:lnTo>
                <a:lnTo>
                  <a:pt x="387" y="1311"/>
                </a:lnTo>
                <a:lnTo>
                  <a:pt x="431" y="1406"/>
                </a:lnTo>
                <a:lnTo>
                  <a:pt x="445" y="1438"/>
                </a:lnTo>
                <a:lnTo>
                  <a:pt x="448" y="1449"/>
                </a:lnTo>
                <a:lnTo>
                  <a:pt x="450" y="1454"/>
                </a:lnTo>
                <a:lnTo>
                  <a:pt x="450" y="1454"/>
                </a:lnTo>
                <a:lnTo>
                  <a:pt x="450" y="1459"/>
                </a:lnTo>
                <a:lnTo>
                  <a:pt x="452" y="1464"/>
                </a:lnTo>
                <a:lnTo>
                  <a:pt x="459" y="1475"/>
                </a:lnTo>
                <a:lnTo>
                  <a:pt x="470" y="1495"/>
                </a:lnTo>
                <a:lnTo>
                  <a:pt x="470" y="1495"/>
                </a:lnTo>
                <a:lnTo>
                  <a:pt x="471" y="1497"/>
                </a:lnTo>
                <a:lnTo>
                  <a:pt x="474" y="1498"/>
                </a:lnTo>
                <a:lnTo>
                  <a:pt x="479" y="1500"/>
                </a:lnTo>
                <a:lnTo>
                  <a:pt x="485" y="1500"/>
                </a:lnTo>
                <a:lnTo>
                  <a:pt x="485" y="1500"/>
                </a:lnTo>
                <a:lnTo>
                  <a:pt x="484" y="1504"/>
                </a:lnTo>
                <a:lnTo>
                  <a:pt x="480" y="1514"/>
                </a:lnTo>
                <a:lnTo>
                  <a:pt x="474" y="1525"/>
                </a:lnTo>
                <a:lnTo>
                  <a:pt x="470" y="1530"/>
                </a:lnTo>
                <a:lnTo>
                  <a:pt x="465" y="1535"/>
                </a:lnTo>
                <a:lnTo>
                  <a:pt x="465" y="1535"/>
                </a:lnTo>
                <a:lnTo>
                  <a:pt x="456" y="1541"/>
                </a:lnTo>
                <a:lnTo>
                  <a:pt x="440" y="1548"/>
                </a:lnTo>
                <a:lnTo>
                  <a:pt x="399" y="1565"/>
                </a:lnTo>
                <a:lnTo>
                  <a:pt x="359" y="1583"/>
                </a:lnTo>
                <a:lnTo>
                  <a:pt x="346" y="1588"/>
                </a:lnTo>
                <a:lnTo>
                  <a:pt x="344" y="1590"/>
                </a:lnTo>
                <a:lnTo>
                  <a:pt x="343" y="1592"/>
                </a:lnTo>
                <a:lnTo>
                  <a:pt x="343" y="1592"/>
                </a:lnTo>
                <a:lnTo>
                  <a:pt x="343" y="1597"/>
                </a:lnTo>
                <a:lnTo>
                  <a:pt x="343" y="1604"/>
                </a:lnTo>
                <a:lnTo>
                  <a:pt x="344" y="1608"/>
                </a:lnTo>
                <a:lnTo>
                  <a:pt x="345" y="1611"/>
                </a:lnTo>
                <a:lnTo>
                  <a:pt x="348" y="1612"/>
                </a:lnTo>
                <a:lnTo>
                  <a:pt x="353" y="1612"/>
                </a:lnTo>
                <a:lnTo>
                  <a:pt x="353" y="1612"/>
                </a:lnTo>
                <a:lnTo>
                  <a:pt x="409" y="1606"/>
                </a:lnTo>
                <a:lnTo>
                  <a:pt x="443" y="1601"/>
                </a:lnTo>
                <a:lnTo>
                  <a:pt x="465" y="1597"/>
                </a:lnTo>
                <a:lnTo>
                  <a:pt x="465" y="1597"/>
                </a:lnTo>
                <a:lnTo>
                  <a:pt x="508" y="1585"/>
                </a:lnTo>
                <a:lnTo>
                  <a:pt x="535" y="1580"/>
                </a:lnTo>
                <a:lnTo>
                  <a:pt x="552" y="1576"/>
                </a:lnTo>
                <a:lnTo>
                  <a:pt x="552" y="1576"/>
                </a:lnTo>
                <a:lnTo>
                  <a:pt x="563" y="1575"/>
                </a:lnTo>
                <a:lnTo>
                  <a:pt x="576" y="1573"/>
                </a:lnTo>
                <a:lnTo>
                  <a:pt x="582" y="1571"/>
                </a:lnTo>
                <a:lnTo>
                  <a:pt x="586" y="1569"/>
                </a:lnTo>
                <a:lnTo>
                  <a:pt x="590" y="1565"/>
                </a:lnTo>
                <a:lnTo>
                  <a:pt x="592" y="1561"/>
                </a:lnTo>
                <a:lnTo>
                  <a:pt x="592" y="1561"/>
                </a:lnTo>
                <a:lnTo>
                  <a:pt x="595" y="1551"/>
                </a:lnTo>
                <a:lnTo>
                  <a:pt x="596" y="1538"/>
                </a:lnTo>
                <a:lnTo>
                  <a:pt x="596" y="1528"/>
                </a:lnTo>
                <a:lnTo>
                  <a:pt x="595" y="1524"/>
                </a:lnTo>
                <a:lnTo>
                  <a:pt x="592" y="1520"/>
                </a:lnTo>
                <a:lnTo>
                  <a:pt x="592" y="1520"/>
                </a:lnTo>
                <a:lnTo>
                  <a:pt x="587" y="1514"/>
                </a:lnTo>
                <a:lnTo>
                  <a:pt x="584" y="1505"/>
                </a:lnTo>
                <a:lnTo>
                  <a:pt x="577" y="1490"/>
                </a:lnTo>
                <a:lnTo>
                  <a:pt x="577" y="1490"/>
                </a:lnTo>
                <a:lnTo>
                  <a:pt x="577" y="1487"/>
                </a:lnTo>
                <a:lnTo>
                  <a:pt x="578" y="1484"/>
                </a:lnTo>
                <a:lnTo>
                  <a:pt x="582" y="1477"/>
                </a:lnTo>
                <a:lnTo>
                  <a:pt x="587" y="1469"/>
                </a:lnTo>
                <a:lnTo>
                  <a:pt x="587" y="1469"/>
                </a:lnTo>
                <a:lnTo>
                  <a:pt x="575" y="1446"/>
                </a:lnTo>
                <a:lnTo>
                  <a:pt x="564" y="1424"/>
                </a:lnTo>
                <a:lnTo>
                  <a:pt x="561" y="1413"/>
                </a:lnTo>
                <a:lnTo>
                  <a:pt x="557" y="1403"/>
                </a:lnTo>
                <a:lnTo>
                  <a:pt x="557" y="1403"/>
                </a:lnTo>
                <a:lnTo>
                  <a:pt x="552" y="1378"/>
                </a:lnTo>
                <a:lnTo>
                  <a:pt x="547" y="1346"/>
                </a:lnTo>
                <a:lnTo>
                  <a:pt x="536" y="1280"/>
                </a:lnTo>
                <a:lnTo>
                  <a:pt x="536" y="1280"/>
                </a:lnTo>
                <a:lnTo>
                  <a:pt x="530" y="1247"/>
                </a:lnTo>
                <a:lnTo>
                  <a:pt x="524" y="1214"/>
                </a:lnTo>
                <a:lnTo>
                  <a:pt x="516" y="1178"/>
                </a:lnTo>
                <a:lnTo>
                  <a:pt x="552" y="1086"/>
                </a:lnTo>
                <a:lnTo>
                  <a:pt x="552" y="1086"/>
                </a:lnTo>
                <a:lnTo>
                  <a:pt x="563" y="1208"/>
                </a:lnTo>
                <a:lnTo>
                  <a:pt x="572" y="1295"/>
                </a:lnTo>
                <a:lnTo>
                  <a:pt x="577" y="1341"/>
                </a:lnTo>
                <a:lnTo>
                  <a:pt x="577" y="1341"/>
                </a:lnTo>
                <a:lnTo>
                  <a:pt x="586" y="1383"/>
                </a:lnTo>
                <a:lnTo>
                  <a:pt x="592" y="1405"/>
                </a:lnTo>
                <a:lnTo>
                  <a:pt x="595" y="1414"/>
                </a:lnTo>
                <a:lnTo>
                  <a:pt x="598" y="1418"/>
                </a:lnTo>
                <a:lnTo>
                  <a:pt x="598" y="1418"/>
                </a:lnTo>
                <a:lnTo>
                  <a:pt x="600" y="1422"/>
                </a:lnTo>
                <a:lnTo>
                  <a:pt x="603" y="1431"/>
                </a:lnTo>
                <a:lnTo>
                  <a:pt x="608" y="1452"/>
                </a:lnTo>
                <a:lnTo>
                  <a:pt x="613" y="1484"/>
                </a:lnTo>
                <a:lnTo>
                  <a:pt x="608" y="1546"/>
                </a:lnTo>
                <a:lnTo>
                  <a:pt x="623" y="1556"/>
                </a:lnTo>
                <a:lnTo>
                  <a:pt x="623" y="1556"/>
                </a:lnTo>
                <a:lnTo>
                  <a:pt x="603" y="1593"/>
                </a:lnTo>
                <a:lnTo>
                  <a:pt x="590" y="1621"/>
                </a:lnTo>
                <a:lnTo>
                  <a:pt x="585" y="1631"/>
                </a:lnTo>
                <a:lnTo>
                  <a:pt x="582" y="1638"/>
                </a:lnTo>
                <a:lnTo>
                  <a:pt x="582" y="1638"/>
                </a:lnTo>
                <a:lnTo>
                  <a:pt x="581" y="1642"/>
                </a:lnTo>
                <a:lnTo>
                  <a:pt x="577" y="1644"/>
                </a:lnTo>
                <a:lnTo>
                  <a:pt x="570" y="1652"/>
                </a:lnTo>
                <a:lnTo>
                  <a:pt x="564" y="1656"/>
                </a:lnTo>
                <a:lnTo>
                  <a:pt x="561" y="1659"/>
                </a:lnTo>
                <a:lnTo>
                  <a:pt x="558" y="1666"/>
                </a:lnTo>
                <a:lnTo>
                  <a:pt x="557" y="1673"/>
                </a:lnTo>
                <a:lnTo>
                  <a:pt x="557" y="1673"/>
                </a:lnTo>
                <a:lnTo>
                  <a:pt x="558" y="1681"/>
                </a:lnTo>
                <a:lnTo>
                  <a:pt x="562" y="1687"/>
                </a:lnTo>
                <a:lnTo>
                  <a:pt x="567" y="1693"/>
                </a:lnTo>
                <a:lnTo>
                  <a:pt x="575" y="1696"/>
                </a:lnTo>
                <a:lnTo>
                  <a:pt x="584" y="1699"/>
                </a:lnTo>
                <a:lnTo>
                  <a:pt x="594" y="1702"/>
                </a:lnTo>
                <a:lnTo>
                  <a:pt x="618" y="1704"/>
                </a:lnTo>
                <a:lnTo>
                  <a:pt x="618" y="1704"/>
                </a:lnTo>
                <a:lnTo>
                  <a:pt x="646" y="1705"/>
                </a:lnTo>
                <a:lnTo>
                  <a:pt x="660" y="1707"/>
                </a:lnTo>
                <a:lnTo>
                  <a:pt x="671" y="1705"/>
                </a:lnTo>
                <a:lnTo>
                  <a:pt x="683" y="1703"/>
                </a:lnTo>
                <a:lnTo>
                  <a:pt x="687" y="1700"/>
                </a:lnTo>
                <a:lnTo>
                  <a:pt x="691" y="1698"/>
                </a:lnTo>
                <a:lnTo>
                  <a:pt x="693" y="1694"/>
                </a:lnTo>
                <a:lnTo>
                  <a:pt x="694" y="1690"/>
                </a:lnTo>
                <a:lnTo>
                  <a:pt x="696" y="1685"/>
                </a:lnTo>
                <a:lnTo>
                  <a:pt x="694" y="1679"/>
                </a:lnTo>
                <a:lnTo>
                  <a:pt x="694" y="1679"/>
                </a:lnTo>
                <a:lnTo>
                  <a:pt x="691" y="1658"/>
                </a:lnTo>
                <a:lnTo>
                  <a:pt x="687" y="1647"/>
                </a:lnTo>
                <a:lnTo>
                  <a:pt x="686" y="1639"/>
                </a:lnTo>
                <a:lnTo>
                  <a:pt x="684" y="1627"/>
                </a:lnTo>
                <a:lnTo>
                  <a:pt x="684" y="1627"/>
                </a:lnTo>
                <a:lnTo>
                  <a:pt x="684" y="1620"/>
                </a:lnTo>
                <a:lnTo>
                  <a:pt x="687" y="1611"/>
                </a:lnTo>
                <a:lnTo>
                  <a:pt x="692" y="1593"/>
                </a:lnTo>
                <a:lnTo>
                  <a:pt x="698" y="1576"/>
                </a:lnTo>
                <a:lnTo>
                  <a:pt x="705" y="1566"/>
                </a:lnTo>
                <a:lnTo>
                  <a:pt x="705" y="1566"/>
                </a:lnTo>
                <a:lnTo>
                  <a:pt x="711" y="1560"/>
                </a:lnTo>
                <a:lnTo>
                  <a:pt x="720" y="1553"/>
                </a:lnTo>
                <a:lnTo>
                  <a:pt x="725" y="1550"/>
                </a:lnTo>
                <a:lnTo>
                  <a:pt x="729" y="1544"/>
                </a:lnTo>
                <a:lnTo>
                  <a:pt x="733" y="1538"/>
                </a:lnTo>
                <a:lnTo>
                  <a:pt x="735" y="1530"/>
                </a:lnTo>
                <a:lnTo>
                  <a:pt x="735" y="1530"/>
                </a:lnTo>
                <a:lnTo>
                  <a:pt x="740" y="1507"/>
                </a:lnTo>
                <a:lnTo>
                  <a:pt x="745" y="1475"/>
                </a:lnTo>
                <a:lnTo>
                  <a:pt x="749" y="1441"/>
                </a:lnTo>
                <a:lnTo>
                  <a:pt x="751" y="1426"/>
                </a:lnTo>
                <a:lnTo>
                  <a:pt x="751" y="1413"/>
                </a:lnTo>
                <a:lnTo>
                  <a:pt x="751" y="1413"/>
                </a:lnTo>
                <a:lnTo>
                  <a:pt x="749" y="1400"/>
                </a:lnTo>
                <a:lnTo>
                  <a:pt x="747" y="1385"/>
                </a:lnTo>
                <a:lnTo>
                  <a:pt x="740" y="1349"/>
                </a:lnTo>
                <a:lnTo>
                  <a:pt x="733" y="1316"/>
                </a:lnTo>
                <a:lnTo>
                  <a:pt x="731" y="1302"/>
                </a:lnTo>
                <a:lnTo>
                  <a:pt x="730" y="1290"/>
                </a:lnTo>
                <a:lnTo>
                  <a:pt x="730" y="1290"/>
                </a:lnTo>
                <a:lnTo>
                  <a:pt x="729" y="1235"/>
                </a:lnTo>
                <a:lnTo>
                  <a:pt x="729" y="1207"/>
                </a:lnTo>
                <a:lnTo>
                  <a:pt x="729" y="1196"/>
                </a:lnTo>
                <a:lnTo>
                  <a:pt x="730" y="1188"/>
                </a:lnTo>
                <a:lnTo>
                  <a:pt x="730" y="1188"/>
                </a:lnTo>
                <a:lnTo>
                  <a:pt x="743" y="1152"/>
                </a:lnTo>
                <a:lnTo>
                  <a:pt x="767" y="1086"/>
                </a:lnTo>
                <a:lnTo>
                  <a:pt x="791" y="1013"/>
                </a:lnTo>
                <a:lnTo>
                  <a:pt x="801" y="981"/>
                </a:lnTo>
                <a:lnTo>
                  <a:pt x="807" y="958"/>
                </a:lnTo>
                <a:lnTo>
                  <a:pt x="807" y="958"/>
                </a:lnTo>
                <a:lnTo>
                  <a:pt x="808" y="939"/>
                </a:lnTo>
                <a:lnTo>
                  <a:pt x="808" y="920"/>
                </a:lnTo>
                <a:lnTo>
                  <a:pt x="805" y="901"/>
                </a:lnTo>
                <a:lnTo>
                  <a:pt x="803" y="883"/>
                </a:lnTo>
                <a:lnTo>
                  <a:pt x="795" y="856"/>
                </a:lnTo>
                <a:lnTo>
                  <a:pt x="791" y="846"/>
                </a:lnTo>
                <a:lnTo>
                  <a:pt x="863" y="820"/>
                </a:lnTo>
                <a:lnTo>
                  <a:pt x="684" y="611"/>
                </a:lnTo>
                <a:lnTo>
                  <a:pt x="684" y="611"/>
                </a:lnTo>
                <a:lnTo>
                  <a:pt x="666" y="569"/>
                </a:lnTo>
                <a:lnTo>
                  <a:pt x="655" y="534"/>
                </a:lnTo>
                <a:lnTo>
                  <a:pt x="651" y="520"/>
                </a:lnTo>
                <a:lnTo>
                  <a:pt x="649" y="508"/>
                </a:lnTo>
                <a:lnTo>
                  <a:pt x="649" y="508"/>
                </a:lnTo>
                <a:lnTo>
                  <a:pt x="647" y="484"/>
                </a:lnTo>
                <a:lnTo>
                  <a:pt x="646" y="452"/>
                </a:lnTo>
                <a:lnTo>
                  <a:pt x="646" y="424"/>
                </a:lnTo>
                <a:lnTo>
                  <a:pt x="647" y="415"/>
                </a:lnTo>
                <a:lnTo>
                  <a:pt x="649" y="411"/>
                </a:lnTo>
                <a:lnTo>
                  <a:pt x="649" y="411"/>
                </a:lnTo>
                <a:lnTo>
                  <a:pt x="665" y="402"/>
                </a:lnTo>
                <a:lnTo>
                  <a:pt x="679" y="394"/>
                </a:lnTo>
                <a:lnTo>
                  <a:pt x="696" y="382"/>
                </a:lnTo>
                <a:lnTo>
                  <a:pt x="712" y="369"/>
                </a:lnTo>
                <a:lnTo>
                  <a:pt x="729" y="355"/>
                </a:lnTo>
                <a:lnTo>
                  <a:pt x="736" y="348"/>
                </a:lnTo>
                <a:lnTo>
                  <a:pt x="742" y="340"/>
                </a:lnTo>
                <a:lnTo>
                  <a:pt x="747" y="332"/>
                </a:lnTo>
                <a:lnTo>
                  <a:pt x="751" y="325"/>
                </a:lnTo>
                <a:lnTo>
                  <a:pt x="751" y="325"/>
                </a:lnTo>
                <a:lnTo>
                  <a:pt x="753" y="316"/>
                </a:lnTo>
                <a:lnTo>
                  <a:pt x="754" y="307"/>
                </a:lnTo>
                <a:lnTo>
                  <a:pt x="754" y="295"/>
                </a:lnTo>
                <a:lnTo>
                  <a:pt x="753" y="284"/>
                </a:lnTo>
                <a:lnTo>
                  <a:pt x="751" y="259"/>
                </a:lnTo>
                <a:lnTo>
                  <a:pt x="745" y="235"/>
                </a:lnTo>
                <a:lnTo>
                  <a:pt x="738" y="212"/>
                </a:lnTo>
                <a:lnTo>
                  <a:pt x="731" y="192"/>
                </a:lnTo>
                <a:lnTo>
                  <a:pt x="725" y="175"/>
                </a:lnTo>
                <a:lnTo>
                  <a:pt x="720" y="166"/>
                </a:lnTo>
                <a:lnTo>
                  <a:pt x="720" y="166"/>
                </a:lnTo>
                <a:lnTo>
                  <a:pt x="698" y="134"/>
                </a:lnTo>
                <a:lnTo>
                  <a:pt x="689" y="119"/>
                </a:lnTo>
                <a:lnTo>
                  <a:pt x="684" y="110"/>
                </a:lnTo>
                <a:lnTo>
                  <a:pt x="684" y="110"/>
                </a:lnTo>
                <a:lnTo>
                  <a:pt x="679" y="104"/>
                </a:lnTo>
                <a:lnTo>
                  <a:pt x="669" y="92"/>
                </a:lnTo>
                <a:lnTo>
                  <a:pt x="654" y="79"/>
                </a:lnTo>
                <a:lnTo>
                  <a:pt x="654" y="79"/>
                </a:lnTo>
                <a:lnTo>
                  <a:pt x="650" y="60"/>
                </a:lnTo>
                <a:lnTo>
                  <a:pt x="643" y="33"/>
                </a:lnTo>
                <a:lnTo>
                  <a:pt x="643" y="33"/>
                </a:lnTo>
                <a:lnTo>
                  <a:pt x="641" y="24"/>
                </a:lnTo>
                <a:lnTo>
                  <a:pt x="636" y="18"/>
                </a:lnTo>
                <a:lnTo>
                  <a:pt x="631" y="12"/>
                </a:lnTo>
                <a:lnTo>
                  <a:pt x="627" y="9"/>
                </a:lnTo>
                <a:lnTo>
                  <a:pt x="623" y="8"/>
                </a:lnTo>
                <a:lnTo>
                  <a:pt x="623" y="8"/>
                </a:lnTo>
                <a:lnTo>
                  <a:pt x="609" y="4"/>
                </a:lnTo>
                <a:lnTo>
                  <a:pt x="598" y="3"/>
                </a:lnTo>
                <a:lnTo>
                  <a:pt x="598" y="3"/>
                </a:lnTo>
                <a:lnTo>
                  <a:pt x="592" y="1"/>
                </a:lnTo>
                <a:lnTo>
                  <a:pt x="586" y="0"/>
                </a:lnTo>
                <a:lnTo>
                  <a:pt x="577" y="0"/>
                </a:lnTo>
                <a:lnTo>
                  <a:pt x="572" y="0"/>
                </a:lnTo>
                <a:lnTo>
                  <a:pt x="567" y="3"/>
                </a:lnTo>
                <a:lnTo>
                  <a:pt x="567" y="3"/>
                </a:lnTo>
                <a:lnTo>
                  <a:pt x="557" y="8"/>
                </a:lnTo>
                <a:lnTo>
                  <a:pt x="552" y="13"/>
                </a:lnTo>
                <a:lnTo>
                  <a:pt x="547" y="18"/>
                </a:lnTo>
                <a:lnTo>
                  <a:pt x="547" y="18"/>
                </a:lnTo>
                <a:lnTo>
                  <a:pt x="545" y="18"/>
                </a:lnTo>
                <a:lnTo>
                  <a:pt x="536" y="23"/>
                </a:lnTo>
                <a:lnTo>
                  <a:pt x="536" y="23"/>
                </a:lnTo>
                <a:lnTo>
                  <a:pt x="530" y="28"/>
                </a:lnTo>
                <a:lnTo>
                  <a:pt x="526" y="33"/>
                </a:lnTo>
                <a:lnTo>
                  <a:pt x="521" y="44"/>
                </a:lnTo>
                <a:lnTo>
                  <a:pt x="521" y="44"/>
                </a:lnTo>
                <a:lnTo>
                  <a:pt x="520" y="49"/>
                </a:lnTo>
                <a:lnTo>
                  <a:pt x="521" y="58"/>
                </a:lnTo>
                <a:lnTo>
                  <a:pt x="521" y="69"/>
                </a:lnTo>
                <a:lnTo>
                  <a:pt x="521" y="69"/>
                </a:lnTo>
                <a:lnTo>
                  <a:pt x="521" y="70"/>
                </a:lnTo>
                <a:lnTo>
                  <a:pt x="521" y="79"/>
                </a:lnTo>
                <a:lnTo>
                  <a:pt x="521" y="79"/>
                </a:lnTo>
                <a:lnTo>
                  <a:pt x="521" y="86"/>
                </a:lnTo>
                <a:lnTo>
                  <a:pt x="524" y="88"/>
                </a:lnTo>
                <a:lnTo>
                  <a:pt x="525" y="92"/>
                </a:lnTo>
                <a:lnTo>
                  <a:pt x="526" y="95"/>
                </a:lnTo>
                <a:lnTo>
                  <a:pt x="526" y="95"/>
                </a:lnTo>
                <a:lnTo>
                  <a:pt x="527" y="102"/>
                </a:lnTo>
                <a:lnTo>
                  <a:pt x="529" y="106"/>
                </a:lnTo>
                <a:lnTo>
                  <a:pt x="531" y="110"/>
                </a:lnTo>
                <a:lnTo>
                  <a:pt x="531" y="110"/>
                </a:lnTo>
                <a:lnTo>
                  <a:pt x="536" y="115"/>
                </a:lnTo>
                <a:lnTo>
                  <a:pt x="545" y="119"/>
                </a:lnTo>
                <a:lnTo>
                  <a:pt x="554" y="124"/>
                </a:lnTo>
                <a:lnTo>
                  <a:pt x="562" y="125"/>
                </a:lnTo>
                <a:lnTo>
                  <a:pt x="562" y="125"/>
                </a:lnTo>
                <a:lnTo>
                  <a:pt x="575" y="124"/>
                </a:lnTo>
                <a:lnTo>
                  <a:pt x="580" y="124"/>
                </a:lnTo>
                <a:lnTo>
                  <a:pt x="581" y="124"/>
                </a:lnTo>
                <a:lnTo>
                  <a:pt x="582" y="125"/>
                </a:lnTo>
                <a:lnTo>
                  <a:pt x="582" y="125"/>
                </a:lnTo>
                <a:lnTo>
                  <a:pt x="598" y="161"/>
                </a:lnTo>
                <a:lnTo>
                  <a:pt x="598" y="161"/>
                </a:lnTo>
                <a:lnTo>
                  <a:pt x="594" y="164"/>
                </a:lnTo>
                <a:lnTo>
                  <a:pt x="587" y="169"/>
                </a:lnTo>
                <a:lnTo>
                  <a:pt x="584" y="173"/>
                </a:lnTo>
                <a:lnTo>
                  <a:pt x="582" y="176"/>
                </a:lnTo>
                <a:lnTo>
                  <a:pt x="581" y="181"/>
                </a:lnTo>
                <a:lnTo>
                  <a:pt x="582" y="187"/>
                </a:lnTo>
                <a:lnTo>
                  <a:pt x="582" y="187"/>
                </a:lnTo>
                <a:lnTo>
                  <a:pt x="595" y="216"/>
                </a:lnTo>
                <a:lnTo>
                  <a:pt x="600" y="230"/>
                </a:lnTo>
                <a:lnTo>
                  <a:pt x="603" y="238"/>
                </a:lnTo>
                <a:lnTo>
                  <a:pt x="603" y="238"/>
                </a:lnTo>
                <a:lnTo>
                  <a:pt x="604" y="242"/>
                </a:lnTo>
                <a:lnTo>
                  <a:pt x="605" y="245"/>
                </a:lnTo>
                <a:lnTo>
                  <a:pt x="605" y="249"/>
                </a:lnTo>
                <a:lnTo>
                  <a:pt x="605" y="250"/>
                </a:lnTo>
                <a:lnTo>
                  <a:pt x="603" y="253"/>
                </a:lnTo>
                <a:lnTo>
                  <a:pt x="603" y="253"/>
                </a:lnTo>
                <a:lnTo>
                  <a:pt x="595" y="257"/>
                </a:lnTo>
                <a:lnTo>
                  <a:pt x="582" y="262"/>
                </a:lnTo>
                <a:lnTo>
                  <a:pt x="564" y="266"/>
                </a:lnTo>
                <a:lnTo>
                  <a:pt x="541" y="268"/>
                </a:lnTo>
                <a:lnTo>
                  <a:pt x="541" y="268"/>
                </a:lnTo>
                <a:lnTo>
                  <a:pt x="529" y="268"/>
                </a:lnTo>
                <a:lnTo>
                  <a:pt x="515" y="267"/>
                </a:lnTo>
                <a:lnTo>
                  <a:pt x="488" y="263"/>
                </a:lnTo>
                <a:lnTo>
                  <a:pt x="468" y="259"/>
                </a:lnTo>
                <a:lnTo>
                  <a:pt x="460" y="258"/>
                </a:lnTo>
                <a:lnTo>
                  <a:pt x="450" y="243"/>
                </a:lnTo>
                <a:lnTo>
                  <a:pt x="450" y="243"/>
                </a:lnTo>
                <a:lnTo>
                  <a:pt x="454" y="236"/>
                </a:lnTo>
                <a:lnTo>
                  <a:pt x="460" y="221"/>
                </a:lnTo>
                <a:lnTo>
                  <a:pt x="464" y="210"/>
                </a:lnTo>
                <a:lnTo>
                  <a:pt x="468" y="199"/>
                </a:lnTo>
                <a:lnTo>
                  <a:pt x="469" y="188"/>
                </a:lnTo>
                <a:lnTo>
                  <a:pt x="470" y="176"/>
                </a:lnTo>
                <a:lnTo>
                  <a:pt x="470" y="176"/>
                </a:lnTo>
                <a:lnTo>
                  <a:pt x="470" y="166"/>
                </a:lnTo>
                <a:lnTo>
                  <a:pt x="469" y="155"/>
                </a:lnTo>
                <a:lnTo>
                  <a:pt x="465" y="137"/>
                </a:lnTo>
                <a:lnTo>
                  <a:pt x="461" y="123"/>
                </a:lnTo>
                <a:lnTo>
                  <a:pt x="460" y="115"/>
                </a:lnTo>
                <a:lnTo>
                  <a:pt x="460" y="115"/>
                </a:lnTo>
                <a:lnTo>
                  <a:pt x="460" y="106"/>
                </a:lnTo>
                <a:lnTo>
                  <a:pt x="459" y="101"/>
                </a:lnTo>
                <a:lnTo>
                  <a:pt x="455" y="95"/>
                </a:lnTo>
                <a:lnTo>
                  <a:pt x="455" y="95"/>
                </a:lnTo>
                <a:lnTo>
                  <a:pt x="445" y="81"/>
                </a:lnTo>
                <a:lnTo>
                  <a:pt x="440" y="74"/>
                </a:lnTo>
                <a:lnTo>
                  <a:pt x="429" y="64"/>
                </a:lnTo>
                <a:lnTo>
                  <a:pt x="404" y="69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1E3DC21D-7EE6-5B45-F881-65B0048BA7E2}"/>
              </a:ext>
            </a:extLst>
          </p:cNvPr>
          <p:cNvSpPr>
            <a:spLocks/>
          </p:cNvSpPr>
          <p:nvPr/>
        </p:nvSpPr>
        <p:spPr bwMode="auto">
          <a:xfrm>
            <a:off x="7034211" y="938213"/>
            <a:ext cx="1663700" cy="2536825"/>
          </a:xfrm>
          <a:custGeom>
            <a:avLst/>
            <a:gdLst>
              <a:gd name="T0" fmla="*/ 501 w 1048"/>
              <a:gd name="T1" fmla="*/ 79 h 1598"/>
              <a:gd name="T2" fmla="*/ 478 w 1048"/>
              <a:gd name="T3" fmla="*/ 181 h 1598"/>
              <a:gd name="T4" fmla="*/ 545 w 1048"/>
              <a:gd name="T5" fmla="*/ 270 h 1598"/>
              <a:gd name="T6" fmla="*/ 490 w 1048"/>
              <a:gd name="T7" fmla="*/ 318 h 1598"/>
              <a:gd name="T8" fmla="*/ 380 w 1048"/>
              <a:gd name="T9" fmla="*/ 424 h 1598"/>
              <a:gd name="T10" fmla="*/ 221 w 1048"/>
              <a:gd name="T11" fmla="*/ 458 h 1598"/>
              <a:gd name="T12" fmla="*/ 195 w 1048"/>
              <a:gd name="T13" fmla="*/ 433 h 1598"/>
              <a:gd name="T14" fmla="*/ 186 w 1048"/>
              <a:gd name="T15" fmla="*/ 465 h 1598"/>
              <a:gd name="T16" fmla="*/ 104 w 1048"/>
              <a:gd name="T17" fmla="*/ 389 h 1598"/>
              <a:gd name="T18" fmla="*/ 95 w 1048"/>
              <a:gd name="T19" fmla="*/ 408 h 1598"/>
              <a:gd name="T20" fmla="*/ 112 w 1048"/>
              <a:gd name="T21" fmla="*/ 433 h 1598"/>
              <a:gd name="T22" fmla="*/ 25 w 1048"/>
              <a:gd name="T23" fmla="*/ 412 h 1598"/>
              <a:gd name="T24" fmla="*/ 46 w 1048"/>
              <a:gd name="T25" fmla="*/ 429 h 1598"/>
              <a:gd name="T26" fmla="*/ 7 w 1048"/>
              <a:gd name="T27" fmla="*/ 439 h 1598"/>
              <a:gd name="T28" fmla="*/ 44 w 1048"/>
              <a:gd name="T29" fmla="*/ 460 h 1598"/>
              <a:gd name="T30" fmla="*/ 74 w 1048"/>
              <a:gd name="T31" fmla="*/ 475 h 1598"/>
              <a:gd name="T32" fmla="*/ 8 w 1048"/>
              <a:gd name="T33" fmla="*/ 490 h 1598"/>
              <a:gd name="T34" fmla="*/ 65 w 1048"/>
              <a:gd name="T35" fmla="*/ 502 h 1598"/>
              <a:gd name="T36" fmla="*/ 125 w 1048"/>
              <a:gd name="T37" fmla="*/ 536 h 1598"/>
              <a:gd name="T38" fmla="*/ 197 w 1048"/>
              <a:gd name="T39" fmla="*/ 546 h 1598"/>
              <a:gd name="T40" fmla="*/ 237 w 1048"/>
              <a:gd name="T41" fmla="*/ 649 h 1598"/>
              <a:gd name="T42" fmla="*/ 329 w 1048"/>
              <a:gd name="T43" fmla="*/ 587 h 1598"/>
              <a:gd name="T44" fmla="*/ 416 w 1048"/>
              <a:gd name="T45" fmla="*/ 536 h 1598"/>
              <a:gd name="T46" fmla="*/ 285 w 1048"/>
              <a:gd name="T47" fmla="*/ 880 h 1598"/>
              <a:gd name="T48" fmla="*/ 365 w 1048"/>
              <a:gd name="T49" fmla="*/ 970 h 1598"/>
              <a:gd name="T50" fmla="*/ 457 w 1048"/>
              <a:gd name="T51" fmla="*/ 1057 h 1598"/>
              <a:gd name="T52" fmla="*/ 553 w 1048"/>
              <a:gd name="T53" fmla="*/ 1124 h 1598"/>
              <a:gd name="T54" fmla="*/ 497 w 1048"/>
              <a:gd name="T55" fmla="*/ 1451 h 1598"/>
              <a:gd name="T56" fmla="*/ 513 w 1048"/>
              <a:gd name="T57" fmla="*/ 1471 h 1598"/>
              <a:gd name="T58" fmla="*/ 511 w 1048"/>
              <a:gd name="T59" fmla="*/ 1554 h 1598"/>
              <a:gd name="T60" fmla="*/ 613 w 1048"/>
              <a:gd name="T61" fmla="*/ 1593 h 1598"/>
              <a:gd name="T62" fmla="*/ 726 w 1048"/>
              <a:gd name="T63" fmla="*/ 1579 h 1598"/>
              <a:gd name="T64" fmla="*/ 640 w 1048"/>
              <a:gd name="T65" fmla="*/ 1497 h 1598"/>
              <a:gd name="T66" fmla="*/ 636 w 1048"/>
              <a:gd name="T67" fmla="*/ 1467 h 1598"/>
              <a:gd name="T68" fmla="*/ 687 w 1048"/>
              <a:gd name="T69" fmla="*/ 1349 h 1598"/>
              <a:gd name="T70" fmla="*/ 718 w 1048"/>
              <a:gd name="T71" fmla="*/ 1328 h 1598"/>
              <a:gd name="T72" fmla="*/ 655 w 1048"/>
              <a:gd name="T73" fmla="*/ 1297 h 1598"/>
              <a:gd name="T74" fmla="*/ 687 w 1048"/>
              <a:gd name="T75" fmla="*/ 1276 h 1598"/>
              <a:gd name="T76" fmla="*/ 732 w 1048"/>
              <a:gd name="T77" fmla="*/ 1175 h 1598"/>
              <a:gd name="T78" fmla="*/ 752 w 1048"/>
              <a:gd name="T79" fmla="*/ 1052 h 1598"/>
              <a:gd name="T80" fmla="*/ 742 w 1048"/>
              <a:gd name="T81" fmla="*/ 960 h 1598"/>
              <a:gd name="T82" fmla="*/ 687 w 1048"/>
              <a:gd name="T83" fmla="*/ 886 h 1598"/>
              <a:gd name="T84" fmla="*/ 940 w 1048"/>
              <a:gd name="T85" fmla="*/ 302 h 1598"/>
              <a:gd name="T86" fmla="*/ 1040 w 1048"/>
              <a:gd name="T87" fmla="*/ 228 h 1598"/>
              <a:gd name="T88" fmla="*/ 1012 w 1048"/>
              <a:gd name="T89" fmla="*/ 97 h 1598"/>
              <a:gd name="T90" fmla="*/ 972 w 1048"/>
              <a:gd name="T91" fmla="*/ 46 h 1598"/>
              <a:gd name="T92" fmla="*/ 926 w 1048"/>
              <a:gd name="T93" fmla="*/ 15 h 1598"/>
              <a:gd name="T94" fmla="*/ 905 w 1048"/>
              <a:gd name="T95" fmla="*/ 20 h 1598"/>
              <a:gd name="T96" fmla="*/ 905 w 1048"/>
              <a:gd name="T97" fmla="*/ 43 h 1598"/>
              <a:gd name="T98" fmla="*/ 928 w 1048"/>
              <a:gd name="T99" fmla="*/ 80 h 1598"/>
              <a:gd name="T100" fmla="*/ 912 w 1048"/>
              <a:gd name="T101" fmla="*/ 96 h 1598"/>
              <a:gd name="T102" fmla="*/ 926 w 1048"/>
              <a:gd name="T103" fmla="*/ 147 h 1598"/>
              <a:gd name="T104" fmla="*/ 806 w 1048"/>
              <a:gd name="T105" fmla="*/ 251 h 1598"/>
              <a:gd name="T106" fmla="*/ 712 w 1048"/>
              <a:gd name="T107" fmla="*/ 276 h 1598"/>
              <a:gd name="T108" fmla="*/ 726 w 1048"/>
              <a:gd name="T109" fmla="*/ 244 h 1598"/>
              <a:gd name="T110" fmla="*/ 726 w 1048"/>
              <a:gd name="T111" fmla="*/ 175 h 1598"/>
              <a:gd name="T112" fmla="*/ 686 w 1048"/>
              <a:gd name="T113" fmla="*/ 127 h 1598"/>
              <a:gd name="T114" fmla="*/ 625 w 1048"/>
              <a:gd name="T115" fmla="*/ 46 h 1598"/>
              <a:gd name="T116" fmla="*/ 579 w 1048"/>
              <a:gd name="T117" fmla="*/ 41 h 15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48" h="1598">
                <a:moveTo>
                  <a:pt x="553" y="61"/>
                </a:moveTo>
                <a:lnTo>
                  <a:pt x="553" y="61"/>
                </a:lnTo>
                <a:lnTo>
                  <a:pt x="551" y="61"/>
                </a:lnTo>
                <a:lnTo>
                  <a:pt x="546" y="61"/>
                </a:lnTo>
                <a:lnTo>
                  <a:pt x="532" y="62"/>
                </a:lnTo>
                <a:lnTo>
                  <a:pt x="517" y="66"/>
                </a:lnTo>
                <a:lnTo>
                  <a:pt x="511" y="69"/>
                </a:lnTo>
                <a:lnTo>
                  <a:pt x="508" y="71"/>
                </a:lnTo>
                <a:lnTo>
                  <a:pt x="508" y="71"/>
                </a:lnTo>
                <a:lnTo>
                  <a:pt x="501" y="79"/>
                </a:lnTo>
                <a:lnTo>
                  <a:pt x="494" y="90"/>
                </a:lnTo>
                <a:lnTo>
                  <a:pt x="486" y="102"/>
                </a:lnTo>
                <a:lnTo>
                  <a:pt x="483" y="108"/>
                </a:lnTo>
                <a:lnTo>
                  <a:pt x="482" y="112"/>
                </a:lnTo>
                <a:lnTo>
                  <a:pt x="482" y="112"/>
                </a:lnTo>
                <a:lnTo>
                  <a:pt x="480" y="144"/>
                </a:lnTo>
                <a:lnTo>
                  <a:pt x="477" y="173"/>
                </a:lnTo>
                <a:lnTo>
                  <a:pt x="477" y="173"/>
                </a:lnTo>
                <a:lnTo>
                  <a:pt x="477" y="176"/>
                </a:lnTo>
                <a:lnTo>
                  <a:pt x="478" y="181"/>
                </a:lnTo>
                <a:lnTo>
                  <a:pt x="483" y="193"/>
                </a:lnTo>
                <a:lnTo>
                  <a:pt x="490" y="204"/>
                </a:lnTo>
                <a:lnTo>
                  <a:pt x="492" y="214"/>
                </a:lnTo>
                <a:lnTo>
                  <a:pt x="492" y="214"/>
                </a:lnTo>
                <a:lnTo>
                  <a:pt x="495" y="219"/>
                </a:lnTo>
                <a:lnTo>
                  <a:pt x="501" y="227"/>
                </a:lnTo>
                <a:lnTo>
                  <a:pt x="518" y="244"/>
                </a:lnTo>
                <a:lnTo>
                  <a:pt x="543" y="265"/>
                </a:lnTo>
                <a:lnTo>
                  <a:pt x="543" y="265"/>
                </a:lnTo>
                <a:lnTo>
                  <a:pt x="545" y="270"/>
                </a:lnTo>
                <a:lnTo>
                  <a:pt x="545" y="276"/>
                </a:lnTo>
                <a:lnTo>
                  <a:pt x="543" y="281"/>
                </a:lnTo>
                <a:lnTo>
                  <a:pt x="543" y="281"/>
                </a:lnTo>
                <a:lnTo>
                  <a:pt x="541" y="286"/>
                </a:lnTo>
                <a:lnTo>
                  <a:pt x="537" y="291"/>
                </a:lnTo>
                <a:lnTo>
                  <a:pt x="533" y="296"/>
                </a:lnTo>
                <a:lnTo>
                  <a:pt x="533" y="296"/>
                </a:lnTo>
                <a:lnTo>
                  <a:pt x="511" y="305"/>
                </a:lnTo>
                <a:lnTo>
                  <a:pt x="496" y="314"/>
                </a:lnTo>
                <a:lnTo>
                  <a:pt x="490" y="318"/>
                </a:lnTo>
                <a:lnTo>
                  <a:pt x="487" y="322"/>
                </a:lnTo>
                <a:lnTo>
                  <a:pt x="487" y="322"/>
                </a:lnTo>
                <a:lnTo>
                  <a:pt x="478" y="334"/>
                </a:lnTo>
                <a:lnTo>
                  <a:pt x="462" y="355"/>
                </a:lnTo>
                <a:lnTo>
                  <a:pt x="443" y="375"/>
                </a:lnTo>
                <a:lnTo>
                  <a:pt x="431" y="388"/>
                </a:lnTo>
                <a:lnTo>
                  <a:pt x="431" y="388"/>
                </a:lnTo>
                <a:lnTo>
                  <a:pt x="408" y="406"/>
                </a:lnTo>
                <a:lnTo>
                  <a:pt x="393" y="416"/>
                </a:lnTo>
                <a:lnTo>
                  <a:pt x="380" y="424"/>
                </a:lnTo>
                <a:lnTo>
                  <a:pt x="380" y="424"/>
                </a:lnTo>
                <a:lnTo>
                  <a:pt x="358" y="431"/>
                </a:lnTo>
                <a:lnTo>
                  <a:pt x="325" y="440"/>
                </a:lnTo>
                <a:lnTo>
                  <a:pt x="278" y="454"/>
                </a:lnTo>
                <a:lnTo>
                  <a:pt x="278" y="454"/>
                </a:lnTo>
                <a:lnTo>
                  <a:pt x="267" y="460"/>
                </a:lnTo>
                <a:lnTo>
                  <a:pt x="258" y="465"/>
                </a:lnTo>
                <a:lnTo>
                  <a:pt x="222" y="465"/>
                </a:lnTo>
                <a:lnTo>
                  <a:pt x="222" y="465"/>
                </a:lnTo>
                <a:lnTo>
                  <a:pt x="221" y="458"/>
                </a:lnTo>
                <a:lnTo>
                  <a:pt x="217" y="445"/>
                </a:lnTo>
                <a:lnTo>
                  <a:pt x="213" y="438"/>
                </a:lnTo>
                <a:lnTo>
                  <a:pt x="211" y="431"/>
                </a:lnTo>
                <a:lnTo>
                  <a:pt x="207" y="426"/>
                </a:lnTo>
                <a:lnTo>
                  <a:pt x="202" y="424"/>
                </a:lnTo>
                <a:lnTo>
                  <a:pt x="202" y="424"/>
                </a:lnTo>
                <a:lnTo>
                  <a:pt x="198" y="424"/>
                </a:lnTo>
                <a:lnTo>
                  <a:pt x="195" y="426"/>
                </a:lnTo>
                <a:lnTo>
                  <a:pt x="195" y="429"/>
                </a:lnTo>
                <a:lnTo>
                  <a:pt x="195" y="433"/>
                </a:lnTo>
                <a:lnTo>
                  <a:pt x="197" y="442"/>
                </a:lnTo>
                <a:lnTo>
                  <a:pt x="197" y="445"/>
                </a:lnTo>
                <a:lnTo>
                  <a:pt x="197" y="449"/>
                </a:lnTo>
                <a:lnTo>
                  <a:pt x="197" y="449"/>
                </a:lnTo>
                <a:lnTo>
                  <a:pt x="194" y="463"/>
                </a:lnTo>
                <a:lnTo>
                  <a:pt x="193" y="466"/>
                </a:lnTo>
                <a:lnTo>
                  <a:pt x="192" y="467"/>
                </a:lnTo>
                <a:lnTo>
                  <a:pt x="189" y="466"/>
                </a:lnTo>
                <a:lnTo>
                  <a:pt x="186" y="465"/>
                </a:lnTo>
                <a:lnTo>
                  <a:pt x="186" y="465"/>
                </a:lnTo>
                <a:lnTo>
                  <a:pt x="177" y="456"/>
                </a:lnTo>
                <a:lnTo>
                  <a:pt x="165" y="443"/>
                </a:lnTo>
                <a:lnTo>
                  <a:pt x="153" y="431"/>
                </a:lnTo>
                <a:lnTo>
                  <a:pt x="146" y="424"/>
                </a:lnTo>
                <a:lnTo>
                  <a:pt x="146" y="424"/>
                </a:lnTo>
                <a:lnTo>
                  <a:pt x="138" y="417"/>
                </a:lnTo>
                <a:lnTo>
                  <a:pt x="128" y="408"/>
                </a:lnTo>
                <a:lnTo>
                  <a:pt x="110" y="393"/>
                </a:lnTo>
                <a:lnTo>
                  <a:pt x="110" y="393"/>
                </a:lnTo>
                <a:lnTo>
                  <a:pt x="104" y="389"/>
                </a:lnTo>
                <a:lnTo>
                  <a:pt x="97" y="388"/>
                </a:lnTo>
                <a:lnTo>
                  <a:pt x="90" y="387"/>
                </a:lnTo>
                <a:lnTo>
                  <a:pt x="87" y="387"/>
                </a:lnTo>
                <a:lnTo>
                  <a:pt x="84" y="388"/>
                </a:lnTo>
                <a:lnTo>
                  <a:pt x="84" y="388"/>
                </a:lnTo>
                <a:lnTo>
                  <a:pt x="83" y="391"/>
                </a:lnTo>
                <a:lnTo>
                  <a:pt x="83" y="393"/>
                </a:lnTo>
                <a:lnTo>
                  <a:pt x="86" y="400"/>
                </a:lnTo>
                <a:lnTo>
                  <a:pt x="91" y="405"/>
                </a:lnTo>
                <a:lnTo>
                  <a:pt x="95" y="408"/>
                </a:lnTo>
                <a:lnTo>
                  <a:pt x="95" y="408"/>
                </a:lnTo>
                <a:lnTo>
                  <a:pt x="100" y="412"/>
                </a:lnTo>
                <a:lnTo>
                  <a:pt x="107" y="419"/>
                </a:lnTo>
                <a:lnTo>
                  <a:pt x="114" y="425"/>
                </a:lnTo>
                <a:lnTo>
                  <a:pt x="115" y="428"/>
                </a:lnTo>
                <a:lnTo>
                  <a:pt x="115" y="429"/>
                </a:lnTo>
                <a:lnTo>
                  <a:pt x="115" y="429"/>
                </a:lnTo>
                <a:lnTo>
                  <a:pt x="114" y="431"/>
                </a:lnTo>
                <a:lnTo>
                  <a:pt x="114" y="433"/>
                </a:lnTo>
                <a:lnTo>
                  <a:pt x="112" y="433"/>
                </a:lnTo>
                <a:lnTo>
                  <a:pt x="105" y="429"/>
                </a:lnTo>
                <a:lnTo>
                  <a:pt x="105" y="429"/>
                </a:lnTo>
                <a:lnTo>
                  <a:pt x="93" y="424"/>
                </a:lnTo>
                <a:lnTo>
                  <a:pt x="81" y="419"/>
                </a:lnTo>
                <a:lnTo>
                  <a:pt x="70" y="415"/>
                </a:lnTo>
                <a:lnTo>
                  <a:pt x="64" y="414"/>
                </a:lnTo>
                <a:lnTo>
                  <a:pt x="64" y="414"/>
                </a:lnTo>
                <a:lnTo>
                  <a:pt x="42" y="411"/>
                </a:lnTo>
                <a:lnTo>
                  <a:pt x="30" y="411"/>
                </a:lnTo>
                <a:lnTo>
                  <a:pt x="25" y="412"/>
                </a:lnTo>
                <a:lnTo>
                  <a:pt x="23" y="414"/>
                </a:lnTo>
                <a:lnTo>
                  <a:pt x="23" y="414"/>
                </a:lnTo>
                <a:lnTo>
                  <a:pt x="25" y="416"/>
                </a:lnTo>
                <a:lnTo>
                  <a:pt x="26" y="419"/>
                </a:lnTo>
                <a:lnTo>
                  <a:pt x="32" y="424"/>
                </a:lnTo>
                <a:lnTo>
                  <a:pt x="39" y="428"/>
                </a:lnTo>
                <a:lnTo>
                  <a:pt x="41" y="429"/>
                </a:lnTo>
                <a:lnTo>
                  <a:pt x="44" y="429"/>
                </a:lnTo>
                <a:lnTo>
                  <a:pt x="44" y="429"/>
                </a:lnTo>
                <a:lnTo>
                  <a:pt x="46" y="429"/>
                </a:lnTo>
                <a:lnTo>
                  <a:pt x="49" y="430"/>
                </a:lnTo>
                <a:lnTo>
                  <a:pt x="58" y="433"/>
                </a:lnTo>
                <a:lnTo>
                  <a:pt x="69" y="439"/>
                </a:lnTo>
                <a:lnTo>
                  <a:pt x="69" y="439"/>
                </a:lnTo>
                <a:lnTo>
                  <a:pt x="42" y="439"/>
                </a:lnTo>
                <a:lnTo>
                  <a:pt x="23" y="439"/>
                </a:lnTo>
                <a:lnTo>
                  <a:pt x="13" y="439"/>
                </a:lnTo>
                <a:lnTo>
                  <a:pt x="13" y="439"/>
                </a:lnTo>
                <a:lnTo>
                  <a:pt x="11" y="438"/>
                </a:lnTo>
                <a:lnTo>
                  <a:pt x="7" y="439"/>
                </a:lnTo>
                <a:lnTo>
                  <a:pt x="4" y="440"/>
                </a:lnTo>
                <a:lnTo>
                  <a:pt x="3" y="444"/>
                </a:lnTo>
                <a:lnTo>
                  <a:pt x="3" y="444"/>
                </a:lnTo>
                <a:lnTo>
                  <a:pt x="0" y="452"/>
                </a:lnTo>
                <a:lnTo>
                  <a:pt x="0" y="453"/>
                </a:lnTo>
                <a:lnTo>
                  <a:pt x="3" y="454"/>
                </a:lnTo>
                <a:lnTo>
                  <a:pt x="3" y="454"/>
                </a:lnTo>
                <a:lnTo>
                  <a:pt x="25" y="456"/>
                </a:lnTo>
                <a:lnTo>
                  <a:pt x="37" y="458"/>
                </a:lnTo>
                <a:lnTo>
                  <a:pt x="44" y="460"/>
                </a:lnTo>
                <a:lnTo>
                  <a:pt x="44" y="460"/>
                </a:lnTo>
                <a:lnTo>
                  <a:pt x="49" y="462"/>
                </a:lnTo>
                <a:lnTo>
                  <a:pt x="56" y="466"/>
                </a:lnTo>
                <a:lnTo>
                  <a:pt x="65" y="468"/>
                </a:lnTo>
                <a:lnTo>
                  <a:pt x="69" y="470"/>
                </a:lnTo>
                <a:lnTo>
                  <a:pt x="69" y="470"/>
                </a:lnTo>
                <a:lnTo>
                  <a:pt x="70" y="470"/>
                </a:lnTo>
                <a:lnTo>
                  <a:pt x="73" y="472"/>
                </a:lnTo>
                <a:lnTo>
                  <a:pt x="74" y="475"/>
                </a:lnTo>
                <a:lnTo>
                  <a:pt x="74" y="475"/>
                </a:lnTo>
                <a:lnTo>
                  <a:pt x="74" y="477"/>
                </a:lnTo>
                <a:lnTo>
                  <a:pt x="73" y="479"/>
                </a:lnTo>
                <a:lnTo>
                  <a:pt x="69" y="480"/>
                </a:lnTo>
                <a:lnTo>
                  <a:pt x="69" y="480"/>
                </a:lnTo>
                <a:lnTo>
                  <a:pt x="37" y="483"/>
                </a:lnTo>
                <a:lnTo>
                  <a:pt x="17" y="486"/>
                </a:lnTo>
                <a:lnTo>
                  <a:pt x="11" y="488"/>
                </a:lnTo>
                <a:lnTo>
                  <a:pt x="9" y="489"/>
                </a:lnTo>
                <a:lnTo>
                  <a:pt x="8" y="490"/>
                </a:lnTo>
                <a:lnTo>
                  <a:pt x="8" y="490"/>
                </a:lnTo>
                <a:lnTo>
                  <a:pt x="5" y="500"/>
                </a:lnTo>
                <a:lnTo>
                  <a:pt x="5" y="504"/>
                </a:lnTo>
                <a:lnTo>
                  <a:pt x="7" y="506"/>
                </a:lnTo>
                <a:lnTo>
                  <a:pt x="8" y="506"/>
                </a:lnTo>
                <a:lnTo>
                  <a:pt x="8" y="506"/>
                </a:lnTo>
                <a:lnTo>
                  <a:pt x="31" y="506"/>
                </a:lnTo>
                <a:lnTo>
                  <a:pt x="54" y="506"/>
                </a:lnTo>
                <a:lnTo>
                  <a:pt x="54" y="506"/>
                </a:lnTo>
                <a:lnTo>
                  <a:pt x="59" y="504"/>
                </a:lnTo>
                <a:lnTo>
                  <a:pt x="65" y="502"/>
                </a:lnTo>
                <a:lnTo>
                  <a:pt x="69" y="502"/>
                </a:lnTo>
                <a:lnTo>
                  <a:pt x="73" y="502"/>
                </a:lnTo>
                <a:lnTo>
                  <a:pt x="76" y="503"/>
                </a:lnTo>
                <a:lnTo>
                  <a:pt x="79" y="506"/>
                </a:lnTo>
                <a:lnTo>
                  <a:pt x="79" y="506"/>
                </a:lnTo>
                <a:lnTo>
                  <a:pt x="88" y="513"/>
                </a:lnTo>
                <a:lnTo>
                  <a:pt x="101" y="521"/>
                </a:lnTo>
                <a:lnTo>
                  <a:pt x="115" y="530"/>
                </a:lnTo>
                <a:lnTo>
                  <a:pt x="125" y="536"/>
                </a:lnTo>
                <a:lnTo>
                  <a:pt x="125" y="536"/>
                </a:lnTo>
                <a:lnTo>
                  <a:pt x="133" y="541"/>
                </a:lnTo>
                <a:lnTo>
                  <a:pt x="142" y="546"/>
                </a:lnTo>
                <a:lnTo>
                  <a:pt x="151" y="550"/>
                </a:lnTo>
                <a:lnTo>
                  <a:pt x="156" y="552"/>
                </a:lnTo>
                <a:lnTo>
                  <a:pt x="161" y="552"/>
                </a:lnTo>
                <a:lnTo>
                  <a:pt x="161" y="552"/>
                </a:lnTo>
                <a:lnTo>
                  <a:pt x="172" y="550"/>
                </a:lnTo>
                <a:lnTo>
                  <a:pt x="183" y="549"/>
                </a:lnTo>
                <a:lnTo>
                  <a:pt x="192" y="546"/>
                </a:lnTo>
                <a:lnTo>
                  <a:pt x="197" y="546"/>
                </a:lnTo>
                <a:lnTo>
                  <a:pt x="197" y="546"/>
                </a:lnTo>
                <a:lnTo>
                  <a:pt x="199" y="552"/>
                </a:lnTo>
                <a:lnTo>
                  <a:pt x="202" y="563"/>
                </a:lnTo>
                <a:lnTo>
                  <a:pt x="213" y="599"/>
                </a:lnTo>
                <a:lnTo>
                  <a:pt x="220" y="617"/>
                </a:lnTo>
                <a:lnTo>
                  <a:pt x="226" y="633"/>
                </a:lnTo>
                <a:lnTo>
                  <a:pt x="232" y="645"/>
                </a:lnTo>
                <a:lnTo>
                  <a:pt x="235" y="647"/>
                </a:lnTo>
                <a:lnTo>
                  <a:pt x="237" y="649"/>
                </a:lnTo>
                <a:lnTo>
                  <a:pt x="237" y="649"/>
                </a:lnTo>
                <a:lnTo>
                  <a:pt x="246" y="649"/>
                </a:lnTo>
                <a:lnTo>
                  <a:pt x="254" y="649"/>
                </a:lnTo>
                <a:lnTo>
                  <a:pt x="258" y="647"/>
                </a:lnTo>
                <a:lnTo>
                  <a:pt x="262" y="646"/>
                </a:lnTo>
                <a:lnTo>
                  <a:pt x="267" y="643"/>
                </a:lnTo>
                <a:lnTo>
                  <a:pt x="273" y="638"/>
                </a:lnTo>
                <a:lnTo>
                  <a:pt x="273" y="638"/>
                </a:lnTo>
                <a:lnTo>
                  <a:pt x="302" y="613"/>
                </a:lnTo>
                <a:lnTo>
                  <a:pt x="329" y="587"/>
                </a:lnTo>
                <a:lnTo>
                  <a:pt x="329" y="587"/>
                </a:lnTo>
                <a:lnTo>
                  <a:pt x="344" y="573"/>
                </a:lnTo>
                <a:lnTo>
                  <a:pt x="366" y="555"/>
                </a:lnTo>
                <a:lnTo>
                  <a:pt x="395" y="531"/>
                </a:lnTo>
                <a:lnTo>
                  <a:pt x="395" y="531"/>
                </a:lnTo>
                <a:lnTo>
                  <a:pt x="407" y="516"/>
                </a:lnTo>
                <a:lnTo>
                  <a:pt x="413" y="508"/>
                </a:lnTo>
                <a:lnTo>
                  <a:pt x="415" y="506"/>
                </a:lnTo>
                <a:lnTo>
                  <a:pt x="416" y="506"/>
                </a:lnTo>
                <a:lnTo>
                  <a:pt x="416" y="506"/>
                </a:lnTo>
                <a:lnTo>
                  <a:pt x="416" y="536"/>
                </a:lnTo>
                <a:lnTo>
                  <a:pt x="413" y="601"/>
                </a:lnTo>
                <a:lnTo>
                  <a:pt x="411" y="695"/>
                </a:lnTo>
                <a:lnTo>
                  <a:pt x="411" y="695"/>
                </a:lnTo>
                <a:lnTo>
                  <a:pt x="385" y="725"/>
                </a:lnTo>
                <a:lnTo>
                  <a:pt x="361" y="753"/>
                </a:lnTo>
                <a:lnTo>
                  <a:pt x="339" y="776"/>
                </a:lnTo>
                <a:lnTo>
                  <a:pt x="253" y="863"/>
                </a:lnTo>
                <a:lnTo>
                  <a:pt x="253" y="863"/>
                </a:lnTo>
                <a:lnTo>
                  <a:pt x="271" y="873"/>
                </a:lnTo>
                <a:lnTo>
                  <a:pt x="285" y="880"/>
                </a:lnTo>
                <a:lnTo>
                  <a:pt x="293" y="884"/>
                </a:lnTo>
                <a:lnTo>
                  <a:pt x="293" y="884"/>
                </a:lnTo>
                <a:lnTo>
                  <a:pt x="329" y="889"/>
                </a:lnTo>
                <a:lnTo>
                  <a:pt x="329" y="889"/>
                </a:lnTo>
                <a:lnTo>
                  <a:pt x="330" y="896"/>
                </a:lnTo>
                <a:lnTo>
                  <a:pt x="336" y="914"/>
                </a:lnTo>
                <a:lnTo>
                  <a:pt x="341" y="927"/>
                </a:lnTo>
                <a:lnTo>
                  <a:pt x="347" y="941"/>
                </a:lnTo>
                <a:lnTo>
                  <a:pt x="355" y="955"/>
                </a:lnTo>
                <a:lnTo>
                  <a:pt x="365" y="970"/>
                </a:lnTo>
                <a:lnTo>
                  <a:pt x="365" y="970"/>
                </a:lnTo>
                <a:lnTo>
                  <a:pt x="388" y="1000"/>
                </a:lnTo>
                <a:lnTo>
                  <a:pt x="399" y="1014"/>
                </a:lnTo>
                <a:lnTo>
                  <a:pt x="411" y="1027"/>
                </a:lnTo>
                <a:lnTo>
                  <a:pt x="421" y="1038"/>
                </a:lnTo>
                <a:lnTo>
                  <a:pt x="432" y="1047"/>
                </a:lnTo>
                <a:lnTo>
                  <a:pt x="445" y="1054"/>
                </a:lnTo>
                <a:lnTo>
                  <a:pt x="450" y="1056"/>
                </a:lnTo>
                <a:lnTo>
                  <a:pt x="457" y="1057"/>
                </a:lnTo>
                <a:lnTo>
                  <a:pt x="457" y="1057"/>
                </a:lnTo>
                <a:lnTo>
                  <a:pt x="486" y="1064"/>
                </a:lnTo>
                <a:lnTo>
                  <a:pt x="519" y="1071"/>
                </a:lnTo>
                <a:lnTo>
                  <a:pt x="534" y="1078"/>
                </a:lnTo>
                <a:lnTo>
                  <a:pt x="547" y="1083"/>
                </a:lnTo>
                <a:lnTo>
                  <a:pt x="555" y="1088"/>
                </a:lnTo>
                <a:lnTo>
                  <a:pt x="557" y="1091"/>
                </a:lnTo>
                <a:lnTo>
                  <a:pt x="559" y="1093"/>
                </a:lnTo>
                <a:lnTo>
                  <a:pt x="559" y="1093"/>
                </a:lnTo>
                <a:lnTo>
                  <a:pt x="557" y="1103"/>
                </a:lnTo>
                <a:lnTo>
                  <a:pt x="553" y="1124"/>
                </a:lnTo>
                <a:lnTo>
                  <a:pt x="539" y="1181"/>
                </a:lnTo>
                <a:lnTo>
                  <a:pt x="522" y="1246"/>
                </a:lnTo>
                <a:lnTo>
                  <a:pt x="508" y="1297"/>
                </a:lnTo>
                <a:lnTo>
                  <a:pt x="508" y="1297"/>
                </a:lnTo>
                <a:lnTo>
                  <a:pt x="503" y="1318"/>
                </a:lnTo>
                <a:lnTo>
                  <a:pt x="500" y="1342"/>
                </a:lnTo>
                <a:lnTo>
                  <a:pt x="497" y="1368"/>
                </a:lnTo>
                <a:lnTo>
                  <a:pt x="497" y="1393"/>
                </a:lnTo>
                <a:lnTo>
                  <a:pt x="497" y="1434"/>
                </a:lnTo>
                <a:lnTo>
                  <a:pt x="497" y="1451"/>
                </a:lnTo>
                <a:lnTo>
                  <a:pt x="497" y="1451"/>
                </a:lnTo>
                <a:lnTo>
                  <a:pt x="501" y="1453"/>
                </a:lnTo>
                <a:lnTo>
                  <a:pt x="508" y="1461"/>
                </a:lnTo>
                <a:lnTo>
                  <a:pt x="508" y="1461"/>
                </a:lnTo>
                <a:lnTo>
                  <a:pt x="509" y="1462"/>
                </a:lnTo>
                <a:lnTo>
                  <a:pt x="510" y="1462"/>
                </a:lnTo>
                <a:lnTo>
                  <a:pt x="511" y="1460"/>
                </a:lnTo>
                <a:lnTo>
                  <a:pt x="511" y="1460"/>
                </a:lnTo>
                <a:lnTo>
                  <a:pt x="511" y="1462"/>
                </a:lnTo>
                <a:lnTo>
                  <a:pt x="513" y="1471"/>
                </a:lnTo>
                <a:lnTo>
                  <a:pt x="513" y="1471"/>
                </a:lnTo>
                <a:lnTo>
                  <a:pt x="513" y="1480"/>
                </a:lnTo>
                <a:lnTo>
                  <a:pt x="511" y="1489"/>
                </a:lnTo>
                <a:lnTo>
                  <a:pt x="508" y="1510"/>
                </a:lnTo>
                <a:lnTo>
                  <a:pt x="506" y="1520"/>
                </a:lnTo>
                <a:lnTo>
                  <a:pt x="505" y="1530"/>
                </a:lnTo>
                <a:lnTo>
                  <a:pt x="505" y="1539"/>
                </a:lnTo>
                <a:lnTo>
                  <a:pt x="508" y="1548"/>
                </a:lnTo>
                <a:lnTo>
                  <a:pt x="508" y="1548"/>
                </a:lnTo>
                <a:lnTo>
                  <a:pt x="511" y="1554"/>
                </a:lnTo>
                <a:lnTo>
                  <a:pt x="518" y="1559"/>
                </a:lnTo>
                <a:lnTo>
                  <a:pt x="525" y="1563"/>
                </a:lnTo>
                <a:lnTo>
                  <a:pt x="533" y="1566"/>
                </a:lnTo>
                <a:lnTo>
                  <a:pt x="551" y="1571"/>
                </a:lnTo>
                <a:lnTo>
                  <a:pt x="560" y="1575"/>
                </a:lnTo>
                <a:lnTo>
                  <a:pt x="569" y="1579"/>
                </a:lnTo>
                <a:lnTo>
                  <a:pt x="569" y="1579"/>
                </a:lnTo>
                <a:lnTo>
                  <a:pt x="580" y="1584"/>
                </a:lnTo>
                <a:lnTo>
                  <a:pt x="596" y="1589"/>
                </a:lnTo>
                <a:lnTo>
                  <a:pt x="613" y="1593"/>
                </a:lnTo>
                <a:lnTo>
                  <a:pt x="634" y="1595"/>
                </a:lnTo>
                <a:lnTo>
                  <a:pt x="653" y="1598"/>
                </a:lnTo>
                <a:lnTo>
                  <a:pt x="672" y="1598"/>
                </a:lnTo>
                <a:lnTo>
                  <a:pt x="689" y="1596"/>
                </a:lnTo>
                <a:lnTo>
                  <a:pt x="701" y="1594"/>
                </a:lnTo>
                <a:lnTo>
                  <a:pt x="701" y="1594"/>
                </a:lnTo>
                <a:lnTo>
                  <a:pt x="710" y="1590"/>
                </a:lnTo>
                <a:lnTo>
                  <a:pt x="718" y="1586"/>
                </a:lnTo>
                <a:lnTo>
                  <a:pt x="723" y="1582"/>
                </a:lnTo>
                <a:lnTo>
                  <a:pt x="726" y="1579"/>
                </a:lnTo>
                <a:lnTo>
                  <a:pt x="728" y="1575"/>
                </a:lnTo>
                <a:lnTo>
                  <a:pt x="729" y="1571"/>
                </a:lnTo>
                <a:lnTo>
                  <a:pt x="728" y="1567"/>
                </a:lnTo>
                <a:lnTo>
                  <a:pt x="727" y="1563"/>
                </a:lnTo>
                <a:lnTo>
                  <a:pt x="727" y="1563"/>
                </a:lnTo>
                <a:lnTo>
                  <a:pt x="722" y="1557"/>
                </a:lnTo>
                <a:lnTo>
                  <a:pt x="712" y="1548"/>
                </a:lnTo>
                <a:lnTo>
                  <a:pt x="682" y="1526"/>
                </a:lnTo>
                <a:lnTo>
                  <a:pt x="640" y="1497"/>
                </a:lnTo>
                <a:lnTo>
                  <a:pt x="640" y="1497"/>
                </a:lnTo>
                <a:lnTo>
                  <a:pt x="626" y="1485"/>
                </a:lnTo>
                <a:lnTo>
                  <a:pt x="622" y="1481"/>
                </a:lnTo>
                <a:lnTo>
                  <a:pt x="620" y="1476"/>
                </a:lnTo>
                <a:lnTo>
                  <a:pt x="618" y="1474"/>
                </a:lnTo>
                <a:lnTo>
                  <a:pt x="618" y="1472"/>
                </a:lnTo>
                <a:lnTo>
                  <a:pt x="620" y="1471"/>
                </a:lnTo>
                <a:lnTo>
                  <a:pt x="620" y="1471"/>
                </a:lnTo>
                <a:lnTo>
                  <a:pt x="627" y="1470"/>
                </a:lnTo>
                <a:lnTo>
                  <a:pt x="634" y="1467"/>
                </a:lnTo>
                <a:lnTo>
                  <a:pt x="636" y="1467"/>
                </a:lnTo>
                <a:lnTo>
                  <a:pt x="639" y="1466"/>
                </a:lnTo>
                <a:lnTo>
                  <a:pt x="640" y="1464"/>
                </a:lnTo>
                <a:lnTo>
                  <a:pt x="640" y="1461"/>
                </a:lnTo>
                <a:lnTo>
                  <a:pt x="640" y="1461"/>
                </a:lnTo>
                <a:lnTo>
                  <a:pt x="625" y="1354"/>
                </a:lnTo>
                <a:lnTo>
                  <a:pt x="625" y="1354"/>
                </a:lnTo>
                <a:lnTo>
                  <a:pt x="647" y="1351"/>
                </a:lnTo>
                <a:lnTo>
                  <a:pt x="676" y="1349"/>
                </a:lnTo>
                <a:lnTo>
                  <a:pt x="676" y="1349"/>
                </a:lnTo>
                <a:lnTo>
                  <a:pt x="687" y="1349"/>
                </a:lnTo>
                <a:lnTo>
                  <a:pt x="703" y="1347"/>
                </a:lnTo>
                <a:lnTo>
                  <a:pt x="709" y="1346"/>
                </a:lnTo>
                <a:lnTo>
                  <a:pt x="715" y="1345"/>
                </a:lnTo>
                <a:lnTo>
                  <a:pt x="719" y="1342"/>
                </a:lnTo>
                <a:lnTo>
                  <a:pt x="720" y="1341"/>
                </a:lnTo>
                <a:lnTo>
                  <a:pt x="722" y="1338"/>
                </a:lnTo>
                <a:lnTo>
                  <a:pt x="722" y="1338"/>
                </a:lnTo>
                <a:lnTo>
                  <a:pt x="722" y="1332"/>
                </a:lnTo>
                <a:lnTo>
                  <a:pt x="720" y="1329"/>
                </a:lnTo>
                <a:lnTo>
                  <a:pt x="718" y="1328"/>
                </a:lnTo>
                <a:lnTo>
                  <a:pt x="712" y="1324"/>
                </a:lnTo>
                <a:lnTo>
                  <a:pt x="701" y="1318"/>
                </a:lnTo>
                <a:lnTo>
                  <a:pt x="701" y="1318"/>
                </a:lnTo>
                <a:lnTo>
                  <a:pt x="695" y="1314"/>
                </a:lnTo>
                <a:lnTo>
                  <a:pt x="687" y="1312"/>
                </a:lnTo>
                <a:lnTo>
                  <a:pt x="672" y="1306"/>
                </a:lnTo>
                <a:lnTo>
                  <a:pt x="661" y="1303"/>
                </a:lnTo>
                <a:lnTo>
                  <a:pt x="657" y="1300"/>
                </a:lnTo>
                <a:lnTo>
                  <a:pt x="655" y="1297"/>
                </a:lnTo>
                <a:lnTo>
                  <a:pt x="655" y="1297"/>
                </a:lnTo>
                <a:lnTo>
                  <a:pt x="655" y="1292"/>
                </a:lnTo>
                <a:lnTo>
                  <a:pt x="657" y="1289"/>
                </a:lnTo>
                <a:lnTo>
                  <a:pt x="661" y="1282"/>
                </a:lnTo>
                <a:lnTo>
                  <a:pt x="661" y="1282"/>
                </a:lnTo>
                <a:lnTo>
                  <a:pt x="663" y="1281"/>
                </a:lnTo>
                <a:lnTo>
                  <a:pt x="666" y="1280"/>
                </a:lnTo>
                <a:lnTo>
                  <a:pt x="675" y="1280"/>
                </a:lnTo>
                <a:lnTo>
                  <a:pt x="678" y="1280"/>
                </a:lnTo>
                <a:lnTo>
                  <a:pt x="683" y="1278"/>
                </a:lnTo>
                <a:lnTo>
                  <a:pt x="687" y="1276"/>
                </a:lnTo>
                <a:lnTo>
                  <a:pt x="691" y="1272"/>
                </a:lnTo>
                <a:lnTo>
                  <a:pt x="691" y="1272"/>
                </a:lnTo>
                <a:lnTo>
                  <a:pt x="710" y="1245"/>
                </a:lnTo>
                <a:lnTo>
                  <a:pt x="718" y="1234"/>
                </a:lnTo>
                <a:lnTo>
                  <a:pt x="720" y="1229"/>
                </a:lnTo>
                <a:lnTo>
                  <a:pt x="722" y="1226"/>
                </a:lnTo>
                <a:lnTo>
                  <a:pt x="722" y="1226"/>
                </a:lnTo>
                <a:lnTo>
                  <a:pt x="727" y="1198"/>
                </a:lnTo>
                <a:lnTo>
                  <a:pt x="732" y="1175"/>
                </a:lnTo>
                <a:lnTo>
                  <a:pt x="732" y="1175"/>
                </a:lnTo>
                <a:lnTo>
                  <a:pt x="733" y="1172"/>
                </a:lnTo>
                <a:lnTo>
                  <a:pt x="738" y="1162"/>
                </a:lnTo>
                <a:lnTo>
                  <a:pt x="742" y="1147"/>
                </a:lnTo>
                <a:lnTo>
                  <a:pt x="747" y="1124"/>
                </a:lnTo>
                <a:lnTo>
                  <a:pt x="747" y="1124"/>
                </a:lnTo>
                <a:lnTo>
                  <a:pt x="754" y="1080"/>
                </a:lnTo>
                <a:lnTo>
                  <a:pt x="755" y="1065"/>
                </a:lnTo>
                <a:lnTo>
                  <a:pt x="755" y="1059"/>
                </a:lnTo>
                <a:lnTo>
                  <a:pt x="752" y="1052"/>
                </a:lnTo>
                <a:lnTo>
                  <a:pt x="752" y="1052"/>
                </a:lnTo>
                <a:lnTo>
                  <a:pt x="737" y="1016"/>
                </a:lnTo>
                <a:lnTo>
                  <a:pt x="737" y="1016"/>
                </a:lnTo>
                <a:lnTo>
                  <a:pt x="740" y="1011"/>
                </a:lnTo>
                <a:lnTo>
                  <a:pt x="743" y="1005"/>
                </a:lnTo>
                <a:lnTo>
                  <a:pt x="746" y="996"/>
                </a:lnTo>
                <a:lnTo>
                  <a:pt x="748" y="988"/>
                </a:lnTo>
                <a:lnTo>
                  <a:pt x="748" y="978"/>
                </a:lnTo>
                <a:lnTo>
                  <a:pt x="747" y="969"/>
                </a:lnTo>
                <a:lnTo>
                  <a:pt x="745" y="964"/>
                </a:lnTo>
                <a:lnTo>
                  <a:pt x="742" y="960"/>
                </a:lnTo>
                <a:lnTo>
                  <a:pt x="742" y="960"/>
                </a:lnTo>
                <a:lnTo>
                  <a:pt x="737" y="953"/>
                </a:lnTo>
                <a:lnTo>
                  <a:pt x="733" y="946"/>
                </a:lnTo>
                <a:lnTo>
                  <a:pt x="728" y="933"/>
                </a:lnTo>
                <a:lnTo>
                  <a:pt x="724" y="927"/>
                </a:lnTo>
                <a:lnTo>
                  <a:pt x="720" y="921"/>
                </a:lnTo>
                <a:lnTo>
                  <a:pt x="714" y="913"/>
                </a:lnTo>
                <a:lnTo>
                  <a:pt x="706" y="904"/>
                </a:lnTo>
                <a:lnTo>
                  <a:pt x="706" y="904"/>
                </a:lnTo>
                <a:lnTo>
                  <a:pt x="687" y="886"/>
                </a:lnTo>
                <a:lnTo>
                  <a:pt x="669" y="871"/>
                </a:lnTo>
                <a:lnTo>
                  <a:pt x="650" y="858"/>
                </a:lnTo>
                <a:lnTo>
                  <a:pt x="686" y="679"/>
                </a:lnTo>
                <a:lnTo>
                  <a:pt x="742" y="408"/>
                </a:lnTo>
                <a:lnTo>
                  <a:pt x="742" y="408"/>
                </a:lnTo>
                <a:lnTo>
                  <a:pt x="815" y="371"/>
                </a:lnTo>
                <a:lnTo>
                  <a:pt x="880" y="337"/>
                </a:lnTo>
                <a:lnTo>
                  <a:pt x="912" y="319"/>
                </a:lnTo>
                <a:lnTo>
                  <a:pt x="940" y="302"/>
                </a:lnTo>
                <a:lnTo>
                  <a:pt x="940" y="302"/>
                </a:lnTo>
                <a:lnTo>
                  <a:pt x="966" y="291"/>
                </a:lnTo>
                <a:lnTo>
                  <a:pt x="966" y="291"/>
                </a:lnTo>
                <a:lnTo>
                  <a:pt x="974" y="287"/>
                </a:lnTo>
                <a:lnTo>
                  <a:pt x="986" y="283"/>
                </a:lnTo>
                <a:lnTo>
                  <a:pt x="1014" y="274"/>
                </a:lnTo>
                <a:lnTo>
                  <a:pt x="1048" y="265"/>
                </a:lnTo>
                <a:lnTo>
                  <a:pt x="1048" y="265"/>
                </a:lnTo>
                <a:lnTo>
                  <a:pt x="1045" y="249"/>
                </a:lnTo>
                <a:lnTo>
                  <a:pt x="1043" y="235"/>
                </a:lnTo>
                <a:lnTo>
                  <a:pt x="1040" y="228"/>
                </a:lnTo>
                <a:lnTo>
                  <a:pt x="1038" y="225"/>
                </a:lnTo>
                <a:lnTo>
                  <a:pt x="1038" y="225"/>
                </a:lnTo>
                <a:lnTo>
                  <a:pt x="1011" y="194"/>
                </a:lnTo>
                <a:lnTo>
                  <a:pt x="1011" y="194"/>
                </a:lnTo>
                <a:lnTo>
                  <a:pt x="1012" y="173"/>
                </a:lnTo>
                <a:lnTo>
                  <a:pt x="1012" y="173"/>
                </a:lnTo>
                <a:lnTo>
                  <a:pt x="1014" y="139"/>
                </a:lnTo>
                <a:lnTo>
                  <a:pt x="1014" y="112"/>
                </a:lnTo>
                <a:lnTo>
                  <a:pt x="1012" y="97"/>
                </a:lnTo>
                <a:lnTo>
                  <a:pt x="1012" y="97"/>
                </a:lnTo>
                <a:lnTo>
                  <a:pt x="1011" y="89"/>
                </a:lnTo>
                <a:lnTo>
                  <a:pt x="1008" y="81"/>
                </a:lnTo>
                <a:lnTo>
                  <a:pt x="1003" y="74"/>
                </a:lnTo>
                <a:lnTo>
                  <a:pt x="1001" y="70"/>
                </a:lnTo>
                <a:lnTo>
                  <a:pt x="997" y="66"/>
                </a:lnTo>
                <a:lnTo>
                  <a:pt x="997" y="66"/>
                </a:lnTo>
                <a:lnTo>
                  <a:pt x="982" y="56"/>
                </a:lnTo>
                <a:lnTo>
                  <a:pt x="977" y="51"/>
                </a:lnTo>
                <a:lnTo>
                  <a:pt x="972" y="46"/>
                </a:lnTo>
                <a:lnTo>
                  <a:pt x="972" y="46"/>
                </a:lnTo>
                <a:lnTo>
                  <a:pt x="963" y="34"/>
                </a:lnTo>
                <a:lnTo>
                  <a:pt x="949" y="19"/>
                </a:lnTo>
                <a:lnTo>
                  <a:pt x="935" y="5"/>
                </a:lnTo>
                <a:lnTo>
                  <a:pt x="929" y="1"/>
                </a:lnTo>
                <a:lnTo>
                  <a:pt x="926" y="0"/>
                </a:lnTo>
                <a:lnTo>
                  <a:pt x="926" y="0"/>
                </a:lnTo>
                <a:lnTo>
                  <a:pt x="923" y="2"/>
                </a:lnTo>
                <a:lnTo>
                  <a:pt x="922" y="6"/>
                </a:lnTo>
                <a:lnTo>
                  <a:pt x="923" y="10"/>
                </a:lnTo>
                <a:lnTo>
                  <a:pt x="926" y="15"/>
                </a:lnTo>
                <a:lnTo>
                  <a:pt x="926" y="15"/>
                </a:lnTo>
                <a:lnTo>
                  <a:pt x="941" y="41"/>
                </a:lnTo>
                <a:lnTo>
                  <a:pt x="941" y="41"/>
                </a:lnTo>
                <a:lnTo>
                  <a:pt x="936" y="37"/>
                </a:lnTo>
                <a:lnTo>
                  <a:pt x="926" y="28"/>
                </a:lnTo>
                <a:lnTo>
                  <a:pt x="913" y="20"/>
                </a:lnTo>
                <a:lnTo>
                  <a:pt x="908" y="19"/>
                </a:lnTo>
                <a:lnTo>
                  <a:pt x="907" y="19"/>
                </a:lnTo>
                <a:lnTo>
                  <a:pt x="905" y="20"/>
                </a:lnTo>
                <a:lnTo>
                  <a:pt x="905" y="20"/>
                </a:lnTo>
                <a:lnTo>
                  <a:pt x="903" y="24"/>
                </a:lnTo>
                <a:lnTo>
                  <a:pt x="904" y="27"/>
                </a:lnTo>
                <a:lnTo>
                  <a:pt x="904" y="28"/>
                </a:lnTo>
                <a:lnTo>
                  <a:pt x="905" y="30"/>
                </a:lnTo>
                <a:lnTo>
                  <a:pt x="905" y="30"/>
                </a:lnTo>
                <a:lnTo>
                  <a:pt x="907" y="34"/>
                </a:lnTo>
                <a:lnTo>
                  <a:pt x="908" y="39"/>
                </a:lnTo>
                <a:lnTo>
                  <a:pt x="910" y="46"/>
                </a:lnTo>
                <a:lnTo>
                  <a:pt x="910" y="46"/>
                </a:lnTo>
                <a:lnTo>
                  <a:pt x="905" y="43"/>
                </a:lnTo>
                <a:lnTo>
                  <a:pt x="901" y="43"/>
                </a:lnTo>
                <a:lnTo>
                  <a:pt x="900" y="43"/>
                </a:lnTo>
                <a:lnTo>
                  <a:pt x="900" y="46"/>
                </a:lnTo>
                <a:lnTo>
                  <a:pt x="900" y="46"/>
                </a:lnTo>
                <a:lnTo>
                  <a:pt x="900" y="51"/>
                </a:lnTo>
                <a:lnTo>
                  <a:pt x="900" y="55"/>
                </a:lnTo>
                <a:lnTo>
                  <a:pt x="903" y="60"/>
                </a:lnTo>
                <a:lnTo>
                  <a:pt x="910" y="66"/>
                </a:lnTo>
                <a:lnTo>
                  <a:pt x="910" y="66"/>
                </a:lnTo>
                <a:lnTo>
                  <a:pt x="928" y="80"/>
                </a:lnTo>
                <a:lnTo>
                  <a:pt x="936" y="87"/>
                </a:lnTo>
                <a:lnTo>
                  <a:pt x="936" y="87"/>
                </a:lnTo>
                <a:lnTo>
                  <a:pt x="932" y="85"/>
                </a:lnTo>
                <a:lnTo>
                  <a:pt x="923" y="85"/>
                </a:lnTo>
                <a:lnTo>
                  <a:pt x="918" y="85"/>
                </a:lnTo>
                <a:lnTo>
                  <a:pt x="914" y="87"/>
                </a:lnTo>
                <a:lnTo>
                  <a:pt x="910" y="89"/>
                </a:lnTo>
                <a:lnTo>
                  <a:pt x="910" y="92"/>
                </a:lnTo>
                <a:lnTo>
                  <a:pt x="910" y="92"/>
                </a:lnTo>
                <a:lnTo>
                  <a:pt x="912" y="96"/>
                </a:lnTo>
                <a:lnTo>
                  <a:pt x="915" y="101"/>
                </a:lnTo>
                <a:lnTo>
                  <a:pt x="926" y="112"/>
                </a:lnTo>
                <a:lnTo>
                  <a:pt x="936" y="122"/>
                </a:lnTo>
                <a:lnTo>
                  <a:pt x="941" y="127"/>
                </a:lnTo>
                <a:lnTo>
                  <a:pt x="941" y="127"/>
                </a:lnTo>
                <a:lnTo>
                  <a:pt x="941" y="129"/>
                </a:lnTo>
                <a:lnTo>
                  <a:pt x="938" y="131"/>
                </a:lnTo>
                <a:lnTo>
                  <a:pt x="933" y="138"/>
                </a:lnTo>
                <a:lnTo>
                  <a:pt x="928" y="144"/>
                </a:lnTo>
                <a:lnTo>
                  <a:pt x="926" y="147"/>
                </a:lnTo>
                <a:lnTo>
                  <a:pt x="926" y="148"/>
                </a:lnTo>
                <a:lnTo>
                  <a:pt x="926" y="148"/>
                </a:lnTo>
                <a:lnTo>
                  <a:pt x="923" y="152"/>
                </a:lnTo>
                <a:lnTo>
                  <a:pt x="915" y="158"/>
                </a:lnTo>
                <a:lnTo>
                  <a:pt x="889" y="180"/>
                </a:lnTo>
                <a:lnTo>
                  <a:pt x="859" y="203"/>
                </a:lnTo>
                <a:lnTo>
                  <a:pt x="839" y="219"/>
                </a:lnTo>
                <a:lnTo>
                  <a:pt x="839" y="219"/>
                </a:lnTo>
                <a:lnTo>
                  <a:pt x="816" y="242"/>
                </a:lnTo>
                <a:lnTo>
                  <a:pt x="806" y="251"/>
                </a:lnTo>
                <a:lnTo>
                  <a:pt x="802" y="254"/>
                </a:lnTo>
                <a:lnTo>
                  <a:pt x="798" y="255"/>
                </a:lnTo>
                <a:lnTo>
                  <a:pt x="798" y="255"/>
                </a:lnTo>
                <a:lnTo>
                  <a:pt x="779" y="260"/>
                </a:lnTo>
                <a:lnTo>
                  <a:pt x="768" y="264"/>
                </a:lnTo>
                <a:lnTo>
                  <a:pt x="757" y="265"/>
                </a:lnTo>
                <a:lnTo>
                  <a:pt x="757" y="265"/>
                </a:lnTo>
                <a:lnTo>
                  <a:pt x="746" y="267"/>
                </a:lnTo>
                <a:lnTo>
                  <a:pt x="731" y="270"/>
                </a:lnTo>
                <a:lnTo>
                  <a:pt x="712" y="276"/>
                </a:lnTo>
                <a:lnTo>
                  <a:pt x="712" y="276"/>
                </a:lnTo>
                <a:lnTo>
                  <a:pt x="710" y="276"/>
                </a:lnTo>
                <a:lnTo>
                  <a:pt x="709" y="274"/>
                </a:lnTo>
                <a:lnTo>
                  <a:pt x="705" y="268"/>
                </a:lnTo>
                <a:lnTo>
                  <a:pt x="701" y="260"/>
                </a:lnTo>
                <a:lnTo>
                  <a:pt x="701" y="260"/>
                </a:lnTo>
                <a:lnTo>
                  <a:pt x="705" y="259"/>
                </a:lnTo>
                <a:lnTo>
                  <a:pt x="714" y="254"/>
                </a:lnTo>
                <a:lnTo>
                  <a:pt x="723" y="248"/>
                </a:lnTo>
                <a:lnTo>
                  <a:pt x="726" y="244"/>
                </a:lnTo>
                <a:lnTo>
                  <a:pt x="727" y="240"/>
                </a:lnTo>
                <a:lnTo>
                  <a:pt x="727" y="240"/>
                </a:lnTo>
                <a:lnTo>
                  <a:pt x="727" y="236"/>
                </a:lnTo>
                <a:lnTo>
                  <a:pt x="728" y="235"/>
                </a:lnTo>
                <a:lnTo>
                  <a:pt x="728" y="230"/>
                </a:lnTo>
                <a:lnTo>
                  <a:pt x="727" y="214"/>
                </a:lnTo>
                <a:lnTo>
                  <a:pt x="727" y="214"/>
                </a:lnTo>
                <a:lnTo>
                  <a:pt x="726" y="195"/>
                </a:lnTo>
                <a:lnTo>
                  <a:pt x="726" y="184"/>
                </a:lnTo>
                <a:lnTo>
                  <a:pt x="726" y="175"/>
                </a:lnTo>
                <a:lnTo>
                  <a:pt x="724" y="172"/>
                </a:lnTo>
                <a:lnTo>
                  <a:pt x="722" y="168"/>
                </a:lnTo>
                <a:lnTo>
                  <a:pt x="722" y="168"/>
                </a:lnTo>
                <a:lnTo>
                  <a:pt x="709" y="152"/>
                </a:lnTo>
                <a:lnTo>
                  <a:pt x="703" y="143"/>
                </a:lnTo>
                <a:lnTo>
                  <a:pt x="696" y="138"/>
                </a:lnTo>
                <a:lnTo>
                  <a:pt x="696" y="138"/>
                </a:lnTo>
                <a:lnTo>
                  <a:pt x="692" y="135"/>
                </a:lnTo>
                <a:lnTo>
                  <a:pt x="691" y="133"/>
                </a:lnTo>
                <a:lnTo>
                  <a:pt x="686" y="127"/>
                </a:lnTo>
                <a:lnTo>
                  <a:pt x="686" y="127"/>
                </a:lnTo>
                <a:lnTo>
                  <a:pt x="675" y="115"/>
                </a:lnTo>
                <a:lnTo>
                  <a:pt x="668" y="107"/>
                </a:lnTo>
                <a:lnTo>
                  <a:pt x="667" y="104"/>
                </a:lnTo>
                <a:lnTo>
                  <a:pt x="666" y="102"/>
                </a:lnTo>
                <a:lnTo>
                  <a:pt x="666" y="102"/>
                </a:lnTo>
                <a:lnTo>
                  <a:pt x="664" y="96"/>
                </a:lnTo>
                <a:lnTo>
                  <a:pt x="661" y="87"/>
                </a:lnTo>
                <a:lnTo>
                  <a:pt x="655" y="76"/>
                </a:lnTo>
                <a:lnTo>
                  <a:pt x="625" y="46"/>
                </a:lnTo>
                <a:lnTo>
                  <a:pt x="625" y="46"/>
                </a:lnTo>
                <a:lnTo>
                  <a:pt x="615" y="41"/>
                </a:lnTo>
                <a:lnTo>
                  <a:pt x="606" y="37"/>
                </a:lnTo>
                <a:lnTo>
                  <a:pt x="602" y="35"/>
                </a:lnTo>
                <a:lnTo>
                  <a:pt x="599" y="35"/>
                </a:lnTo>
                <a:lnTo>
                  <a:pt x="599" y="35"/>
                </a:lnTo>
                <a:lnTo>
                  <a:pt x="588" y="39"/>
                </a:lnTo>
                <a:lnTo>
                  <a:pt x="583" y="41"/>
                </a:lnTo>
                <a:lnTo>
                  <a:pt x="579" y="41"/>
                </a:lnTo>
                <a:lnTo>
                  <a:pt x="579" y="41"/>
                </a:lnTo>
                <a:lnTo>
                  <a:pt x="578" y="42"/>
                </a:lnTo>
                <a:lnTo>
                  <a:pt x="574" y="43"/>
                </a:lnTo>
                <a:lnTo>
                  <a:pt x="566" y="51"/>
                </a:lnTo>
                <a:lnTo>
                  <a:pt x="559" y="58"/>
                </a:lnTo>
                <a:lnTo>
                  <a:pt x="555" y="61"/>
                </a:lnTo>
                <a:lnTo>
                  <a:pt x="553" y="61"/>
                </a:lnTo>
                <a:lnTo>
                  <a:pt x="553" y="61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352839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1753</TotalTime>
  <Words>6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pptxj74__カンフーのシルエット</dc:title>
  <dc:subject>pptxj74__カンフーのシルエット</dc:subject>
  <dc:creator>でじけろお</dc:creator>
  <cp:revision>1</cp:revision>
  <dcterms:created xsi:type="dcterms:W3CDTF">2018-05-20T00:31:01Z</dcterms:created>
  <dcterms:modified xsi:type="dcterms:W3CDTF">2022-05-23T06:08:08Z</dcterms:modified>
  <cp:version>1</cp:version>
</cp:coreProperties>
</file>